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Relationship Id="rId3" Type="http://schemas.openxmlformats.org/officeDocument/2006/relationships/image" Target="../media/image9.jpg"/><Relationship Id="rId4" Type="http://schemas.openxmlformats.org/officeDocument/2006/relationships/image" Target="../media/image10.jpg"/><Relationship Id="rId5" Type="http://schemas.openxmlformats.org/officeDocument/2006/relationships/image" Target="../media/image11.jpg"/><Relationship Id="rId6" Type="http://schemas.openxmlformats.org/officeDocument/2006/relationships/image" Target="../media/image12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2844" y="895604"/>
            <a:ext cx="442785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5">
                <a:latin typeface="Times New Roman"/>
                <a:cs typeface="Times New Roman"/>
              </a:rPr>
              <a:t>L</a:t>
            </a:r>
            <a:r>
              <a:rPr dirty="0" smtClean="0" sz="1600" spc="-10">
                <a:latin typeface="Times New Roman"/>
                <a:cs typeface="Times New Roman"/>
              </a:rPr>
              <a:t>ect</a:t>
            </a:r>
            <a:r>
              <a:rPr dirty="0" smtClean="0" sz="1600" spc="-5">
                <a:latin typeface="Times New Roman"/>
                <a:cs typeface="Times New Roman"/>
              </a:rPr>
              <a:t>u</a:t>
            </a:r>
            <a:r>
              <a:rPr dirty="0" smtClean="0" sz="1600" spc="-15">
                <a:latin typeface="Times New Roman"/>
                <a:cs typeface="Times New Roman"/>
              </a:rPr>
              <a:t>r</a:t>
            </a:r>
            <a:r>
              <a:rPr dirty="0" smtClean="0" sz="1600" spc="-10">
                <a:latin typeface="Times New Roman"/>
                <a:cs typeface="Times New Roman"/>
              </a:rPr>
              <a:t>e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5">
                <a:latin typeface="Times New Roman"/>
                <a:cs typeface="Times New Roman"/>
              </a:rPr>
              <a:t>f</a:t>
            </a:r>
            <a:r>
              <a:rPr dirty="0" smtClean="0" sz="1600" spc="-5">
                <a:latin typeface="Times New Roman"/>
                <a:cs typeface="Times New Roman"/>
              </a:rPr>
              <a:t>o</a:t>
            </a:r>
            <a:r>
              <a:rPr dirty="0" smtClean="0" sz="1600" spc="-5">
                <a:latin typeface="Times New Roman"/>
                <a:cs typeface="Times New Roman"/>
              </a:rPr>
              <a:t>u</a:t>
            </a:r>
            <a:r>
              <a:rPr dirty="0" smtClean="0" sz="1600" spc="-15">
                <a:latin typeface="Times New Roman"/>
                <a:cs typeface="Times New Roman"/>
              </a:rPr>
              <a:t>r</a:t>
            </a:r>
            <a:r>
              <a:rPr dirty="0" smtClean="0" sz="1600" spc="-5">
                <a:latin typeface="Times New Roman"/>
                <a:cs typeface="Times New Roman"/>
              </a:rPr>
              <a:t>/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Di</a:t>
            </a:r>
            <a:r>
              <a:rPr dirty="0" smtClean="0" sz="1600" spc="-5">
                <a:latin typeface="Times New Roman"/>
                <a:cs typeface="Times New Roman"/>
              </a:rPr>
              <a:t>v</a:t>
            </a:r>
            <a:r>
              <a:rPr dirty="0" smtClean="0" sz="1600" spc="0">
                <a:latin typeface="Times New Roman"/>
                <a:cs typeface="Times New Roman"/>
              </a:rPr>
              <a:t>e</a:t>
            </a:r>
            <a:r>
              <a:rPr dirty="0" smtClean="0" sz="1600" spc="-15">
                <a:latin typeface="Times New Roman"/>
                <a:cs typeface="Times New Roman"/>
              </a:rPr>
              <a:t>r</a:t>
            </a:r>
            <a:r>
              <a:rPr dirty="0" smtClean="0" sz="1600" spc="-5">
                <a:latin typeface="Times New Roman"/>
                <a:cs typeface="Times New Roman"/>
              </a:rPr>
              <a:t>g</a:t>
            </a:r>
            <a:r>
              <a:rPr dirty="0" smtClean="0" sz="1600" spc="-10">
                <a:latin typeface="Times New Roman"/>
                <a:cs typeface="Times New Roman"/>
              </a:rPr>
              <a:t>e</a:t>
            </a:r>
            <a:r>
              <a:rPr dirty="0" smtClean="0" sz="1600" spc="-5">
                <a:latin typeface="Times New Roman"/>
                <a:cs typeface="Times New Roman"/>
              </a:rPr>
              <a:t>n</a:t>
            </a:r>
            <a:r>
              <a:rPr dirty="0" smtClean="0" sz="1600" spc="-10">
                <a:latin typeface="Times New Roman"/>
                <a:cs typeface="Times New Roman"/>
              </a:rPr>
              <a:t>ce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a</a:t>
            </a:r>
            <a:r>
              <a:rPr dirty="0" smtClean="0" sz="1600" spc="-5">
                <a:latin typeface="Times New Roman"/>
                <a:cs typeface="Times New Roman"/>
              </a:rPr>
              <a:t>n</a:t>
            </a:r>
            <a:r>
              <a:rPr dirty="0" smtClean="0" sz="1600" spc="-10">
                <a:latin typeface="Times New Roman"/>
                <a:cs typeface="Times New Roman"/>
              </a:rPr>
              <a:t>d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5">
                <a:latin typeface="Times New Roman"/>
                <a:cs typeface="Times New Roman"/>
              </a:rPr>
              <a:t>t</a:t>
            </a:r>
            <a:r>
              <a:rPr dirty="0" smtClean="0" sz="1600" spc="-5">
                <a:latin typeface="Times New Roman"/>
                <a:cs typeface="Times New Roman"/>
              </a:rPr>
              <a:t>h</a:t>
            </a:r>
            <a:r>
              <a:rPr dirty="0" smtClean="0" sz="1600" spc="-10">
                <a:latin typeface="Times New Roman"/>
                <a:cs typeface="Times New Roman"/>
              </a:rPr>
              <a:t>e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Di</a:t>
            </a:r>
            <a:r>
              <a:rPr dirty="0" smtClean="0" sz="1600" spc="5">
                <a:latin typeface="Times New Roman"/>
                <a:cs typeface="Times New Roman"/>
              </a:rPr>
              <a:t>v</a:t>
            </a:r>
            <a:r>
              <a:rPr dirty="0" smtClean="0" sz="1600" spc="-10">
                <a:latin typeface="Times New Roman"/>
                <a:cs typeface="Times New Roman"/>
              </a:rPr>
              <a:t>e</a:t>
            </a:r>
            <a:r>
              <a:rPr dirty="0" smtClean="0" sz="1600" spc="-15">
                <a:latin typeface="Times New Roman"/>
                <a:cs typeface="Times New Roman"/>
              </a:rPr>
              <a:t>r</a:t>
            </a:r>
            <a:r>
              <a:rPr dirty="0" smtClean="0" sz="1600" spc="-5">
                <a:latin typeface="Times New Roman"/>
                <a:cs typeface="Times New Roman"/>
              </a:rPr>
              <a:t>g</a:t>
            </a:r>
            <a:r>
              <a:rPr dirty="0" smtClean="0" sz="1600" spc="-10">
                <a:latin typeface="Times New Roman"/>
                <a:cs typeface="Times New Roman"/>
              </a:rPr>
              <a:t>e</a:t>
            </a:r>
            <a:r>
              <a:rPr dirty="0" smtClean="0" sz="1600" spc="-5">
                <a:latin typeface="Times New Roman"/>
                <a:cs typeface="Times New Roman"/>
              </a:rPr>
              <a:t>n</a:t>
            </a:r>
            <a:r>
              <a:rPr dirty="0" smtClean="0" sz="1600" spc="-10">
                <a:latin typeface="Times New Roman"/>
                <a:cs typeface="Times New Roman"/>
              </a:rPr>
              <a:t>ce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5">
                <a:latin typeface="Times New Roman"/>
                <a:cs typeface="Times New Roman"/>
              </a:rPr>
              <a:t>t</a:t>
            </a:r>
            <a:r>
              <a:rPr dirty="0" smtClean="0" sz="1600" spc="-5">
                <a:latin typeface="Times New Roman"/>
                <a:cs typeface="Times New Roman"/>
              </a:rPr>
              <a:t>h</a:t>
            </a:r>
            <a:r>
              <a:rPr dirty="0" smtClean="0" sz="1600" spc="-10">
                <a:latin typeface="Times New Roman"/>
                <a:cs typeface="Times New Roman"/>
              </a:rPr>
              <a:t>e</a:t>
            </a:r>
            <a:r>
              <a:rPr dirty="0" smtClean="0" sz="1600" spc="-5">
                <a:latin typeface="Times New Roman"/>
                <a:cs typeface="Times New Roman"/>
              </a:rPr>
              <a:t>o</a:t>
            </a:r>
            <a:r>
              <a:rPr dirty="0" smtClean="0" sz="1600" spc="-20">
                <a:latin typeface="Times New Roman"/>
                <a:cs typeface="Times New Roman"/>
              </a:rPr>
              <a:t>r</a:t>
            </a:r>
            <a:r>
              <a:rPr dirty="0" smtClean="0" sz="1600" spc="10">
                <a:latin typeface="Times New Roman"/>
                <a:cs typeface="Times New Roman"/>
              </a:rPr>
              <a:t>e</a:t>
            </a:r>
            <a:r>
              <a:rPr dirty="0" smtClean="0" sz="1600" spc="-15">
                <a:latin typeface="Times New Roman"/>
                <a:cs typeface="Times New Roman"/>
              </a:rPr>
              <a:t>m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33450" y="1310639"/>
            <a:ext cx="5943600" cy="67106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89445" y="3515612"/>
            <a:ext cx="420283" cy="1249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2550096" y="8791871"/>
            <a:ext cx="2481943" cy="278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903231" y="2862469"/>
            <a:ext cx="0" cy="431642"/>
          </a:xfrm>
          <a:custGeom>
            <a:avLst/>
            <a:gdLst/>
            <a:ahLst/>
            <a:cxnLst/>
            <a:rect l="l" t="t" r="r" b="b"/>
            <a:pathLst>
              <a:path w="0" h="431642">
                <a:moveTo>
                  <a:pt x="0" y="431642"/>
                </a:moveTo>
                <a:lnTo>
                  <a:pt x="0" y="0"/>
                </a:lnTo>
              </a:path>
            </a:pathLst>
          </a:custGeom>
          <a:ln w="11354">
            <a:solidFill>
              <a:srgbClr val="34343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35430" y="996870"/>
            <a:ext cx="5728970" cy="3314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50825">
              <a:lnSpc>
                <a:spcPct val="100000"/>
              </a:lnSpc>
            </a:pPr>
            <a:r>
              <a:rPr dirty="0" smtClean="0" sz="1050" spc="15">
                <a:solidFill>
                  <a:srgbClr val="0C0C0C"/>
                </a:solidFill>
                <a:latin typeface="Times New Roman"/>
                <a:cs typeface="Times New Roman"/>
              </a:rPr>
              <a:t>In</a:t>
            </a:r>
            <a:r>
              <a:rPr dirty="0" smtClean="0" sz="1050" spc="12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">
                <a:solidFill>
                  <a:srgbClr val="1C1C1C"/>
                </a:solidFill>
                <a:latin typeface="Times New Roman"/>
                <a:cs typeface="Times New Roman"/>
              </a:rPr>
              <a:t>Fi</a:t>
            </a:r>
            <a:r>
              <a:rPr dirty="0" smtClean="0" sz="1050" spc="40">
                <a:solidFill>
                  <a:srgbClr val="1C1C1C"/>
                </a:solidFill>
                <a:latin typeface="Times New Roman"/>
                <a:cs typeface="Times New Roman"/>
              </a:rPr>
              <a:t>g</a:t>
            </a:r>
            <a:r>
              <a:rPr dirty="0" smtClean="0" sz="1050" spc="245">
                <a:solidFill>
                  <a:srgbClr val="3D3D3D"/>
                </a:solidFill>
                <a:latin typeface="Times New Roman"/>
                <a:cs typeface="Times New Roman"/>
              </a:rPr>
              <a:t>.</a:t>
            </a:r>
            <a:r>
              <a:rPr dirty="0" smtClean="0" sz="1050" spc="-15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">
                <a:solidFill>
                  <a:srgbClr val="0C0C0C"/>
                </a:solidFill>
                <a:latin typeface="Times New Roman"/>
                <a:cs typeface="Times New Roman"/>
              </a:rPr>
              <a:t>4-2</a:t>
            </a:r>
            <a:r>
              <a:rPr dirty="0" smtClean="0" sz="1050" spc="9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0">
                <a:solidFill>
                  <a:srgbClr val="0C0C0C"/>
                </a:solidFill>
                <a:latin typeface="Times New Roman"/>
                <a:cs typeface="Times New Roman"/>
              </a:rPr>
              <a:t>the</a:t>
            </a:r>
            <a:r>
              <a:rPr dirty="0" smtClean="0" sz="1050" spc="12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0">
                <a:solidFill>
                  <a:srgbClr val="1C1C1C"/>
                </a:solidFill>
                <a:latin typeface="Times New Roman"/>
                <a:cs typeface="Times New Roman"/>
              </a:rPr>
              <a:t>cube</a:t>
            </a:r>
            <a:r>
              <a:rPr dirty="0" smtClean="0" sz="1050" spc="10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0">
                <a:solidFill>
                  <a:srgbClr val="0C0C0C"/>
                </a:solidFill>
                <a:latin typeface="Times New Roman"/>
                <a:cs typeface="Times New Roman"/>
              </a:rPr>
              <a:t>is</a:t>
            </a:r>
            <a:r>
              <a:rPr dirty="0" smtClean="0" sz="1050" spc="8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5">
                <a:solidFill>
                  <a:srgbClr val="1C1C1C"/>
                </a:solidFill>
                <a:latin typeface="Times New Roman"/>
                <a:cs typeface="Times New Roman"/>
              </a:rPr>
              <a:t>turned</a:t>
            </a:r>
            <a:r>
              <a:rPr dirty="0" smtClean="0" sz="1050" spc="2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3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0">
                <a:solidFill>
                  <a:srgbClr val="1C1C1C"/>
                </a:solidFill>
                <a:latin typeface="Times New Roman"/>
                <a:cs typeface="Times New Roman"/>
              </a:rPr>
              <a:t>such</a:t>
            </a:r>
            <a:r>
              <a:rPr dirty="0" smtClean="0" sz="1050" spc="1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0">
                <a:solidFill>
                  <a:srgbClr val="0C0C0C"/>
                </a:solidFill>
                <a:latin typeface="Times New Roman"/>
                <a:cs typeface="Times New Roman"/>
              </a:rPr>
              <a:t>that</a:t>
            </a:r>
            <a:r>
              <a:rPr dirty="0" smtClean="0" sz="1050" spc="12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5">
                <a:solidFill>
                  <a:srgbClr val="1C1C1C"/>
                </a:solidFill>
                <a:latin typeface="Times New Roman"/>
                <a:cs typeface="Times New Roman"/>
              </a:rPr>
              <a:t>face</a:t>
            </a:r>
            <a:r>
              <a:rPr dirty="0" smtClean="0" sz="1050" spc="1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3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10" i="1">
                <a:solidFill>
                  <a:srgbClr val="1C1C1C"/>
                </a:solidFill>
                <a:latin typeface="Arial"/>
                <a:cs typeface="Arial"/>
              </a:rPr>
              <a:t>1</a:t>
            </a:r>
            <a:r>
              <a:rPr dirty="0" smtClean="0" sz="1000" spc="-145" i="1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mtClean="0" sz="1050" spc="10">
                <a:solidFill>
                  <a:srgbClr val="0C0C0C"/>
                </a:solidFill>
                <a:latin typeface="Times New Roman"/>
                <a:cs typeface="Times New Roman"/>
              </a:rPr>
              <a:t>is</a:t>
            </a:r>
            <a:r>
              <a:rPr dirty="0" smtClean="0" sz="1050" spc="8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1C1C1C"/>
                </a:solidFill>
                <a:latin typeface="Times New Roman"/>
                <a:cs typeface="Times New Roman"/>
              </a:rPr>
              <a:t>in</a:t>
            </a:r>
            <a:r>
              <a:rPr dirty="0" smtClean="0" sz="1050" spc="1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C1C1C"/>
                </a:solidFill>
                <a:latin typeface="Arial"/>
                <a:cs typeface="Arial"/>
              </a:rPr>
              <a:t>full</a:t>
            </a:r>
            <a:r>
              <a:rPr dirty="0" smtClean="0" sz="1000" spc="6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mtClean="0" sz="1050" spc="-20">
                <a:solidFill>
                  <a:srgbClr val="1C1C1C"/>
                </a:solidFill>
                <a:latin typeface="Times New Roman"/>
                <a:cs typeface="Times New Roman"/>
              </a:rPr>
              <a:t>view</a:t>
            </a:r>
            <a:r>
              <a:rPr dirty="0" smtClean="0" sz="1050" spc="-16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10">
                <a:solidFill>
                  <a:srgbClr val="3D3D3D"/>
                </a:solidFill>
                <a:latin typeface="Times New Roman"/>
                <a:cs typeface="Times New Roman"/>
              </a:rPr>
              <a:t>;</a:t>
            </a:r>
            <a:r>
              <a:rPr dirty="0" smtClean="0" sz="1050" spc="-10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5">
                <a:solidFill>
                  <a:srgbClr val="0C0C0C"/>
                </a:solidFill>
                <a:latin typeface="Times New Roman"/>
                <a:cs typeface="Times New Roman"/>
              </a:rPr>
              <a:t>the</a:t>
            </a:r>
            <a:r>
              <a:rPr dirty="0" smtClean="0" sz="1050" spc="7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0" i="1">
                <a:solidFill>
                  <a:srgbClr val="1C1C1C"/>
                </a:solidFill>
                <a:latin typeface="Arial"/>
                <a:cs typeface="Arial"/>
              </a:rPr>
              <a:t>x</a:t>
            </a:r>
            <a:r>
              <a:rPr dirty="0" smtClean="0" sz="900" spc="40" i="1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mtClean="0" sz="900" spc="-100" i="1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mtClean="0" sz="1050" spc="30">
                <a:solidFill>
                  <a:srgbClr val="1C1C1C"/>
                </a:solidFill>
                <a:latin typeface="Times New Roman"/>
                <a:cs typeface="Times New Roman"/>
              </a:rPr>
              <a:t>components</a:t>
            </a:r>
            <a:r>
              <a:rPr dirty="0" smtClean="0" sz="1050" spc="7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0">
                <a:solidFill>
                  <a:srgbClr val="1C1C1C"/>
                </a:solidFill>
                <a:latin typeface="Times New Roman"/>
                <a:cs typeface="Times New Roman"/>
              </a:rPr>
              <a:t>of</a:t>
            </a:r>
            <a:r>
              <a:rPr dirty="0" smtClean="0" sz="1050" spc="3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95">
                <a:solidFill>
                  <a:srgbClr val="0C0C0C"/>
                </a:solidFill>
                <a:latin typeface="Times New Roman"/>
                <a:cs typeface="Times New Roman"/>
              </a:rPr>
              <a:t>A</a:t>
            </a:r>
            <a:r>
              <a:rPr dirty="0" smtClean="0" sz="1050" spc="8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0">
                <a:solidFill>
                  <a:srgbClr val="1C1C1C"/>
                </a:solidFill>
                <a:latin typeface="Times New Roman"/>
                <a:cs typeface="Times New Roman"/>
              </a:rPr>
              <a:t>over</a:t>
            </a:r>
            <a:r>
              <a:rPr dirty="0" smtClean="0" sz="1050" spc="9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5">
                <a:solidFill>
                  <a:srgbClr val="0C0C0C"/>
                </a:solidFill>
                <a:latin typeface="Times New Roman"/>
                <a:cs typeface="Times New Roman"/>
              </a:rPr>
              <a:t>the</a:t>
            </a: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ts val="1250"/>
              </a:lnSpc>
              <a:tabLst>
                <a:tab pos="2669540" algn="l"/>
              </a:tabLst>
            </a:pPr>
            <a:r>
              <a:rPr dirty="0" smtClean="0" sz="950" spc="60">
                <a:solidFill>
                  <a:srgbClr val="1C1C1C"/>
                </a:solidFill>
                <a:latin typeface="Times New Roman"/>
                <a:cs typeface="Times New Roman"/>
              </a:rPr>
              <a:t>faces</a:t>
            </a:r>
            <a:r>
              <a:rPr dirty="0" smtClean="0" sz="950" spc="3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14">
                <a:solidFill>
                  <a:srgbClr val="0C0C0C"/>
                </a:solidFill>
                <a:latin typeface="Times New Roman"/>
                <a:cs typeface="Times New Roman"/>
              </a:rPr>
              <a:t>to</a:t>
            </a:r>
            <a:r>
              <a:rPr dirty="0" smtClean="0" sz="950" spc="3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60">
                <a:solidFill>
                  <a:srgbClr val="0C0C0C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10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C1C1C"/>
                </a:solidFill>
                <a:latin typeface="Times New Roman"/>
                <a:cs typeface="Times New Roman"/>
              </a:rPr>
              <a:t>left</a:t>
            </a:r>
            <a:r>
              <a:rPr dirty="0" smtClean="0" sz="950" spc="7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45">
                <a:solidFill>
                  <a:srgbClr val="1C1C1C"/>
                </a:solidFill>
                <a:latin typeface="Times New Roman"/>
                <a:cs typeface="Times New Roman"/>
              </a:rPr>
              <a:t>and</a:t>
            </a:r>
            <a:r>
              <a:rPr dirty="0" smtClean="0" sz="1050" spc="8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1C1C1C"/>
                </a:solidFill>
                <a:latin typeface="Times New Roman"/>
                <a:cs typeface="Times New Roman"/>
              </a:rPr>
              <a:t>right</a:t>
            </a:r>
            <a:r>
              <a:rPr dirty="0" smtClean="0" sz="1050" spc="8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5">
                <a:solidFill>
                  <a:srgbClr val="1C1C1C"/>
                </a:solidFill>
                <a:latin typeface="Times New Roman"/>
                <a:cs typeface="Times New Roman"/>
              </a:rPr>
              <a:t>of</a:t>
            </a:r>
            <a:r>
              <a:rPr dirty="0" smtClean="0" sz="1050" spc="-1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3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80" i="1">
                <a:solidFill>
                  <a:srgbClr val="0C0C0C"/>
                </a:solidFill>
                <a:latin typeface="Arial"/>
                <a:cs typeface="Arial"/>
              </a:rPr>
              <a:t>1</a:t>
            </a:r>
            <a:r>
              <a:rPr dirty="0" smtClean="0" sz="1050" spc="60">
                <a:solidFill>
                  <a:srgbClr val="1C1C1C"/>
                </a:solidFill>
                <a:latin typeface="Times New Roman"/>
                <a:cs typeface="Times New Roman"/>
              </a:rPr>
              <a:t>are</a:t>
            </a:r>
            <a:r>
              <a:rPr dirty="0" smtClean="0" sz="1050" spc="-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5">
                <a:solidFill>
                  <a:srgbClr val="1C1C1C"/>
                </a:solidFill>
                <a:latin typeface="Times New Roman"/>
                <a:cs typeface="Times New Roman"/>
              </a:rPr>
              <a:t>indicated.</a:t>
            </a:r>
            <a:r>
              <a:rPr dirty="0" smtClean="0" sz="1050" spc="25">
                <a:solidFill>
                  <a:srgbClr val="1C1C1C"/>
                </a:solidFill>
                <a:latin typeface="Times New Roman"/>
                <a:cs typeface="Times New Roman"/>
              </a:rPr>
              <a:t>	</a:t>
            </a:r>
            <a:r>
              <a:rPr dirty="0" smtClean="0" sz="1050" spc="0">
                <a:solidFill>
                  <a:srgbClr val="1C1C1C"/>
                </a:solidFill>
                <a:latin typeface="Times New Roman"/>
                <a:cs typeface="Times New Roman"/>
              </a:rPr>
              <a:t>Since</a:t>
            </a:r>
            <a:r>
              <a:rPr dirty="0" smtClean="0" sz="1050" spc="-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0C0C0C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8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">
                <a:solidFill>
                  <a:srgbClr val="0C0C0C"/>
                </a:solidFill>
                <a:latin typeface="Times New Roman"/>
                <a:cs typeface="Times New Roman"/>
              </a:rPr>
              <a:t>faces</a:t>
            </a:r>
            <a:r>
              <a:rPr dirty="0" smtClean="0" sz="1050" spc="2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45">
                <a:solidFill>
                  <a:srgbClr val="1C1C1C"/>
                </a:solidFill>
                <a:latin typeface="Times New Roman"/>
                <a:cs typeface="Times New Roman"/>
              </a:rPr>
              <a:t>are</a:t>
            </a:r>
            <a:r>
              <a:rPr dirty="0" smtClean="0" sz="1050" spc="4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5">
                <a:solidFill>
                  <a:srgbClr val="1C1C1C"/>
                </a:solidFill>
                <a:latin typeface="Times New Roman"/>
                <a:cs typeface="Times New Roman"/>
              </a:rPr>
              <a:t>small,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64852" y="1341230"/>
            <a:ext cx="154940" cy="4508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900" spc="-600" i="1">
                <a:solidFill>
                  <a:srgbClr val="0C0C0C"/>
                </a:solidFill>
                <a:latin typeface="Arial"/>
                <a:cs typeface="Arial"/>
              </a:rPr>
              <a:t>1</a:t>
            </a:r>
            <a:endParaRPr sz="2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56595" y="1467599"/>
            <a:ext cx="1356995" cy="179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75">
                <a:solidFill>
                  <a:srgbClr val="0C0C0C"/>
                </a:solidFill>
                <a:latin typeface="Arial"/>
                <a:cs typeface="Arial"/>
              </a:rPr>
              <a:t>A</a:t>
            </a:r>
            <a:r>
              <a:rPr dirty="0" smtClean="0" sz="1050" spc="-50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mtClean="0" sz="1050" spc="65">
                <a:solidFill>
                  <a:srgbClr val="0C0C0C"/>
                </a:solidFill>
                <a:latin typeface="Arial"/>
                <a:cs typeface="Arial"/>
              </a:rPr>
              <a:t>•</a:t>
            </a:r>
            <a:r>
              <a:rPr dirty="0" smtClean="0" sz="1050" spc="-100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mtClean="0" sz="1100" spc="25" i="1">
                <a:solidFill>
                  <a:srgbClr val="1C1C1C"/>
                </a:solidFill>
                <a:latin typeface="Times New Roman"/>
                <a:cs typeface="Times New Roman"/>
              </a:rPr>
              <a:t>dS</a:t>
            </a:r>
            <a:r>
              <a:rPr dirty="0" smtClean="0" sz="1100" spc="-45" i="1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75">
                <a:solidFill>
                  <a:srgbClr val="2D2D2D"/>
                </a:solidFill>
                <a:latin typeface="Arial"/>
                <a:cs typeface="Arial"/>
              </a:rPr>
              <a:t>=</a:t>
            </a:r>
            <a:r>
              <a:rPr dirty="0" smtClean="0" sz="1100" spc="-204">
                <a:solidFill>
                  <a:srgbClr val="2D2D2D"/>
                </a:solidFill>
                <a:latin typeface="Arial"/>
                <a:cs typeface="Arial"/>
              </a:rPr>
              <a:t> </a:t>
            </a:r>
            <a:r>
              <a:rPr dirty="0" smtClean="0" sz="1100" spc="85" i="1">
                <a:solidFill>
                  <a:srgbClr val="0C0C0C"/>
                </a:solidFill>
                <a:latin typeface="Times New Roman"/>
                <a:cs typeface="Times New Roman"/>
              </a:rPr>
              <a:t>-Ax</a:t>
            </a:r>
            <a:r>
              <a:rPr dirty="0" smtClean="0" sz="1100" spc="110" i="1">
                <a:solidFill>
                  <a:srgbClr val="0C0C0C"/>
                </a:solidFill>
                <a:latin typeface="Times New Roman"/>
                <a:cs typeface="Times New Roman"/>
              </a:rPr>
              <a:t>(</a:t>
            </a:r>
            <a:r>
              <a:rPr dirty="0" smtClean="0" sz="1100" spc="40" i="1">
                <a:solidFill>
                  <a:srgbClr val="2D2D2D"/>
                </a:solidFill>
                <a:latin typeface="Times New Roman"/>
                <a:cs typeface="Times New Roman"/>
              </a:rPr>
              <a:t>x</a:t>
            </a:r>
            <a:r>
              <a:rPr dirty="0" smtClean="0" sz="1100" spc="-145" i="1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 i="1">
                <a:solidFill>
                  <a:srgbClr val="0C0C0C"/>
                </a:solidFill>
                <a:latin typeface="Times New Roman"/>
                <a:cs typeface="Times New Roman"/>
              </a:rPr>
              <a:t>)</a:t>
            </a:r>
            <a:r>
              <a:rPr dirty="0" smtClean="0" sz="1100" spc="-5" i="1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5" i="1">
                <a:solidFill>
                  <a:srgbClr val="1C1C1C"/>
                </a:solidFill>
                <a:latin typeface="Times New Roman"/>
                <a:cs typeface="Times New Roman"/>
              </a:rPr>
              <a:t>liy</a:t>
            </a:r>
            <a:r>
              <a:rPr dirty="0" smtClean="0" sz="1100" spc="5" i="1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75" i="1">
                <a:solidFill>
                  <a:srgbClr val="0C0C0C"/>
                </a:solidFill>
                <a:latin typeface="Times New Roman"/>
                <a:cs typeface="Times New Roman"/>
              </a:rPr>
              <a:t>liz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10271" y="1644019"/>
            <a:ext cx="346075" cy="111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650" spc="45">
                <a:solidFill>
                  <a:srgbClr val="1C1C1C"/>
                </a:solidFill>
                <a:latin typeface="Times New Roman"/>
                <a:cs typeface="Times New Roman"/>
              </a:rPr>
              <a:t>lett</a:t>
            </a:r>
            <a:r>
              <a:rPr dirty="0" smtClean="0" sz="650" spc="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650" spc="15">
                <a:solidFill>
                  <a:srgbClr val="1C1C1C"/>
                </a:solidFill>
                <a:latin typeface="Arial"/>
                <a:cs typeface="Arial"/>
              </a:rPr>
              <a:t>face</a:t>
            </a:r>
            <a:endParaRPr sz="6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08078" y="1618184"/>
            <a:ext cx="1985645" cy="6229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4814" sz="4500" spc="-1972" i="1">
                <a:solidFill>
                  <a:srgbClr val="0C0C0C"/>
                </a:solidFill>
                <a:latin typeface="Arial"/>
                <a:cs typeface="Arial"/>
              </a:rPr>
              <a:t>1</a:t>
            </a:r>
            <a:r>
              <a:rPr dirty="0" smtClean="0" baseline="-42397" sz="2850" spc="-555">
                <a:solidFill>
                  <a:srgbClr val="1C1C1C"/>
                </a:solidFill>
                <a:latin typeface="Times New Roman"/>
                <a:cs typeface="Times New Roman"/>
              </a:rPr>
              <a:t>"""face</a:t>
            </a:r>
            <a:r>
              <a:rPr dirty="0" smtClean="0" baseline="-42397" sz="2850" spc="-397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14" i="1">
                <a:solidFill>
                  <a:srgbClr val="0C0C0C"/>
                </a:solidFill>
                <a:latin typeface="Times New Roman"/>
                <a:cs typeface="Times New Roman"/>
              </a:rPr>
              <a:t>A•dS</a:t>
            </a:r>
            <a:r>
              <a:rPr dirty="0" smtClean="0" sz="1100" spc="110" i="1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40" i="1">
                <a:solidFill>
                  <a:srgbClr val="2D2D2D"/>
                </a:solidFill>
                <a:latin typeface="Times New Roman"/>
                <a:cs typeface="Times New Roman"/>
              </a:rPr>
              <a:t>=</a:t>
            </a:r>
            <a:r>
              <a:rPr dirty="0" smtClean="0" sz="1100" spc="55" i="1">
                <a:solidFill>
                  <a:srgbClr val="0C0C0C"/>
                </a:solidFill>
                <a:latin typeface="Times New Roman"/>
                <a:cs typeface="Times New Roman"/>
              </a:rPr>
              <a:t>Ax</a:t>
            </a:r>
            <a:r>
              <a:rPr dirty="0" smtClean="0" sz="1100" spc="40" i="1">
                <a:solidFill>
                  <a:srgbClr val="0C0C0C"/>
                </a:solidFill>
                <a:latin typeface="Times New Roman"/>
                <a:cs typeface="Times New Roman"/>
              </a:rPr>
              <a:t>(</a:t>
            </a:r>
            <a:r>
              <a:rPr dirty="0" smtClean="0" sz="1100" spc="60" i="1">
                <a:solidFill>
                  <a:srgbClr val="0C0C0C"/>
                </a:solidFill>
                <a:latin typeface="Times New Roman"/>
                <a:cs typeface="Times New Roman"/>
              </a:rPr>
              <a:t>x+</a:t>
            </a:r>
            <a:r>
              <a:rPr dirty="0" smtClean="0" sz="1100" spc="30" i="1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40" i="1">
                <a:solidFill>
                  <a:srgbClr val="0C0C0C"/>
                </a:solidFill>
                <a:latin typeface="Times New Roman"/>
                <a:cs typeface="Times New Roman"/>
              </a:rPr>
              <a:t>)</a:t>
            </a:r>
            <a:r>
              <a:rPr dirty="0" smtClean="0" sz="1100" spc="35" i="1">
                <a:solidFill>
                  <a:srgbClr val="0C0C0C"/>
                </a:solidFill>
                <a:latin typeface="Times New Roman"/>
                <a:cs typeface="Times New Roman"/>
              </a:rPr>
              <a:t>t:J.yi:J.z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48338" y="2255038"/>
            <a:ext cx="928369" cy="2159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615">
                <a:solidFill>
                  <a:srgbClr val="3D3D3D"/>
                </a:solidFill>
                <a:latin typeface="Times New Roman"/>
                <a:cs typeface="Times New Roman"/>
              </a:rPr>
              <a:t>-</a:t>
            </a:r>
            <a:r>
              <a:rPr dirty="0" smtClean="0" baseline="-7575" sz="1650" spc="112">
                <a:solidFill>
                  <a:srgbClr val="0C0C0C"/>
                </a:solidFill>
                <a:latin typeface="Times New Roman"/>
                <a:cs typeface="Times New Roman"/>
              </a:rPr>
              <a:t>[</a:t>
            </a:r>
            <a:r>
              <a:rPr dirty="0" smtClean="0" sz="1100" spc="120" i="1">
                <a:solidFill>
                  <a:srgbClr val="0C0C0C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5" i="1">
                <a:solidFill>
                  <a:srgbClr val="2D2D2D"/>
                </a:solidFill>
                <a:latin typeface="Times New Roman"/>
                <a:cs typeface="Times New Roman"/>
              </a:rPr>
              <a:t>.</a:t>
            </a:r>
            <a:r>
              <a:rPr dirty="0" smtClean="0" sz="1100" spc="-114" i="1">
                <a:solidFill>
                  <a:srgbClr val="2D2D2D"/>
                </a:solidFill>
                <a:latin typeface="Times New Roman"/>
                <a:cs typeface="Times New Roman"/>
              </a:rPr>
              <a:t>.</a:t>
            </a:r>
            <a:r>
              <a:rPr dirty="0" smtClean="0" sz="1100" spc="80" i="1">
                <a:solidFill>
                  <a:srgbClr val="1C1C1C"/>
                </a:solidFill>
                <a:latin typeface="Times New Roman"/>
                <a:cs typeface="Times New Roman"/>
              </a:rPr>
              <a:t>(</a:t>
            </a:r>
            <a:r>
              <a:rPr dirty="0" smtClean="0" sz="1100" spc="105" i="1">
                <a:solidFill>
                  <a:srgbClr val="1C1C1C"/>
                </a:solidFill>
                <a:latin typeface="Times New Roman"/>
                <a:cs typeface="Times New Roman"/>
              </a:rPr>
              <a:t>x</a:t>
            </a:r>
            <a:r>
              <a:rPr dirty="0" smtClean="0" sz="1100" spc="140" i="1">
                <a:solidFill>
                  <a:srgbClr val="1C1C1C"/>
                </a:solidFill>
                <a:latin typeface="Times New Roman"/>
                <a:cs typeface="Times New Roman"/>
              </a:rPr>
              <a:t>)</a:t>
            </a:r>
            <a:r>
              <a:rPr dirty="0" smtClean="0" sz="1250" spc="70">
                <a:solidFill>
                  <a:srgbClr val="1C1C1C"/>
                </a:solidFill>
                <a:latin typeface="Arial"/>
                <a:cs typeface="Arial"/>
              </a:rPr>
              <a:t>+</a:t>
            </a:r>
            <a:r>
              <a:rPr dirty="0" smtClean="0" sz="1250" spc="-175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mtClean="0" baseline="30303" sz="1650" spc="30" i="1">
                <a:solidFill>
                  <a:srgbClr val="1C1C1C"/>
                </a:solidFill>
                <a:latin typeface="Times New Roman"/>
                <a:cs typeface="Times New Roman"/>
              </a:rPr>
              <a:t>aA..</a:t>
            </a:r>
            <a:endParaRPr baseline="30303" sz="16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27048" y="2274088"/>
            <a:ext cx="489584" cy="179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30303" sz="1650" spc="585">
                <a:solidFill>
                  <a:srgbClr val="0C0C0C"/>
                </a:solidFill>
                <a:latin typeface="Times New Roman"/>
                <a:cs typeface="Times New Roman"/>
              </a:rPr>
              <a:t>]</a:t>
            </a:r>
            <a:r>
              <a:rPr dirty="0" smtClean="0" sz="1100" spc="95" i="1">
                <a:solidFill>
                  <a:srgbClr val="0C0C0C"/>
                </a:solidFill>
                <a:latin typeface="Times New Roman"/>
                <a:cs typeface="Times New Roman"/>
              </a:rPr>
              <a:t>l</a:t>
            </a:r>
            <a:r>
              <a:rPr dirty="0" smtClean="0" sz="1100" spc="-5" i="1">
                <a:solidFill>
                  <a:srgbClr val="0C0C0C"/>
                </a:solidFill>
                <a:latin typeface="Times New Roman"/>
                <a:cs typeface="Times New Roman"/>
              </a:rPr>
              <a:t>i</a:t>
            </a:r>
            <a:r>
              <a:rPr dirty="0" smtClean="0" sz="1100" spc="-5" i="1">
                <a:solidFill>
                  <a:srgbClr val="2D2D2D"/>
                </a:solidFill>
                <a:latin typeface="Times New Roman"/>
                <a:cs typeface="Times New Roman"/>
              </a:rPr>
              <a:t>y</a:t>
            </a:r>
            <a:r>
              <a:rPr dirty="0" smtClean="0" sz="1100" spc="85" i="1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90" i="1">
                <a:solidFill>
                  <a:srgbClr val="0C0C0C"/>
                </a:solidFill>
                <a:latin typeface="Times New Roman"/>
                <a:cs typeface="Times New Roman"/>
              </a:rPr>
              <a:t>liz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52338" y="2274088"/>
            <a:ext cx="405765" cy="179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20" i="1">
                <a:solidFill>
                  <a:srgbClr val="1C1C1C"/>
                </a:solidFill>
                <a:latin typeface="Times New Roman"/>
                <a:cs typeface="Times New Roman"/>
              </a:rPr>
              <a:t>ax</a:t>
            </a:r>
            <a:r>
              <a:rPr dirty="0" smtClean="0" sz="1100" spc="20" i="1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30" i="1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60" i="1">
                <a:solidFill>
                  <a:srgbClr val="0C0C0C"/>
                </a:solidFill>
                <a:latin typeface="Times New Roman"/>
                <a:cs typeface="Times New Roman"/>
              </a:rPr>
              <a:t>lu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143949" y="2827683"/>
            <a:ext cx="320040" cy="149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-25">
                <a:solidFill>
                  <a:srgbClr val="1C1C1C"/>
                </a:solidFill>
                <a:latin typeface="Times New Roman"/>
                <a:cs typeface="Times New Roman"/>
              </a:rPr>
              <a:t>A</a:t>
            </a:r>
            <a:r>
              <a:rPr dirty="0" smtClean="0" sz="900" spc="50">
                <a:solidFill>
                  <a:srgbClr val="1C1C1C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30">
                <a:solidFill>
                  <a:srgbClr val="1C1C1C"/>
                </a:solidFill>
                <a:latin typeface="Times New Roman"/>
                <a:cs typeface="Times New Roman"/>
              </a:rPr>
              <a:t>.</a:t>
            </a:r>
            <a:r>
              <a:rPr dirty="0" smtClean="0" sz="750" spc="90">
                <a:solidFill>
                  <a:srgbClr val="0C0C0C"/>
                </a:solidFill>
                <a:latin typeface="Arial"/>
                <a:cs typeface="Arial"/>
              </a:rPr>
              <a:t>(x)</a:t>
            </a:r>
            <a:endParaRPr sz="7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16080" y="2808633"/>
            <a:ext cx="586740" cy="171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80" i="1">
                <a:solidFill>
                  <a:srgbClr val="1C1C1C"/>
                </a:solidFill>
                <a:latin typeface="Arial"/>
                <a:cs typeface="Arial"/>
              </a:rPr>
              <a:t>A</a:t>
            </a:r>
            <a:r>
              <a:rPr dirty="0" smtClean="0" sz="800" spc="20" i="1">
                <a:solidFill>
                  <a:srgbClr val="2D2D2D"/>
                </a:solidFill>
                <a:latin typeface="Arial"/>
                <a:cs typeface="Arial"/>
              </a:rPr>
              <a:t>..</a:t>
            </a:r>
            <a:r>
              <a:rPr dirty="0" smtClean="0" sz="750" spc="55" i="1">
                <a:solidFill>
                  <a:srgbClr val="1C1C1C"/>
                </a:solidFill>
                <a:latin typeface="Arial"/>
                <a:cs typeface="Arial"/>
              </a:rPr>
              <a:t>(x</a:t>
            </a:r>
            <a:r>
              <a:rPr dirty="0" smtClean="0" sz="750" spc="75" i="1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mtClean="0" sz="1050" spc="30">
                <a:solidFill>
                  <a:srgbClr val="0C0C0C"/>
                </a:solidFill>
                <a:latin typeface="Arial"/>
                <a:cs typeface="Arial"/>
              </a:rPr>
              <a:t>+</a:t>
            </a:r>
            <a:r>
              <a:rPr dirty="0" smtClean="0" sz="1050" spc="30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mtClean="0" sz="1050" spc="-65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mtClean="0" sz="750" spc="235">
                <a:solidFill>
                  <a:srgbClr val="1C1C1C"/>
                </a:solidFill>
                <a:latin typeface="Arial"/>
                <a:cs typeface="Arial"/>
              </a:rPr>
              <a:t>x)</a:t>
            </a:r>
            <a:endParaRPr sz="7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132595" y="3134376"/>
            <a:ext cx="165735" cy="149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75">
                <a:solidFill>
                  <a:srgbClr val="1C1C1C"/>
                </a:solidFill>
                <a:latin typeface="Times New Roman"/>
                <a:cs typeface="Times New Roman"/>
              </a:rPr>
              <a:t>dS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927435" y="3134376"/>
            <a:ext cx="159385" cy="149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50">
                <a:solidFill>
                  <a:srgbClr val="1C1C1C"/>
                </a:solidFill>
                <a:latin typeface="Times New Roman"/>
                <a:cs typeface="Times New Roman"/>
              </a:rPr>
              <a:t>dS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603821" y="3264334"/>
            <a:ext cx="177800" cy="157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225" i="1">
                <a:solidFill>
                  <a:srgbClr val="0C0C0C"/>
                </a:solidFill>
                <a:latin typeface="Times New Roman"/>
                <a:cs typeface="Times New Roman"/>
              </a:rPr>
              <a:t>tu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24075" y="3882058"/>
            <a:ext cx="5329555" cy="8255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65">
                <a:solidFill>
                  <a:srgbClr val="1C1C1C"/>
                </a:solidFill>
                <a:latin typeface="Times New Roman"/>
                <a:cs typeface="Times New Roman"/>
              </a:rPr>
              <a:t>so</a:t>
            </a:r>
            <a:r>
              <a:rPr dirty="0" smtClean="0" sz="1050" spc="-3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40">
                <a:solidFill>
                  <a:srgbClr val="1C1C1C"/>
                </a:solidFill>
                <a:latin typeface="Times New Roman"/>
                <a:cs typeface="Times New Roman"/>
              </a:rPr>
              <a:t>that</a:t>
            </a:r>
            <a:r>
              <a:rPr dirty="0" smtClean="0" sz="1050" spc="3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0">
                <a:solidFill>
                  <a:srgbClr val="0C0C0C"/>
                </a:solidFill>
                <a:latin typeface="Times New Roman"/>
                <a:cs typeface="Times New Roman"/>
              </a:rPr>
              <a:t>the</a:t>
            </a:r>
            <a:r>
              <a:rPr dirty="0" smtClean="0" sz="1050" spc="3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5">
                <a:solidFill>
                  <a:srgbClr val="1C1C1C"/>
                </a:solidFill>
                <a:latin typeface="Times New Roman"/>
                <a:cs typeface="Times New Roman"/>
              </a:rPr>
              <a:t>total</a:t>
            </a:r>
            <a:r>
              <a:rPr dirty="0" smtClean="0" sz="1050" spc="9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5">
                <a:solidFill>
                  <a:srgbClr val="0C0C0C"/>
                </a:solidFill>
                <a:latin typeface="Times New Roman"/>
                <a:cs typeface="Times New Roman"/>
              </a:rPr>
              <a:t>for</a:t>
            </a:r>
            <a:r>
              <a:rPr dirty="0" smtClean="0" sz="1050" spc="3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0">
                <a:solidFill>
                  <a:srgbClr val="0C0C0C"/>
                </a:solidFill>
                <a:latin typeface="Times New Roman"/>
                <a:cs typeface="Times New Roman"/>
              </a:rPr>
              <a:t>these</a:t>
            </a:r>
            <a:r>
              <a:rPr dirty="0" smtClean="0" sz="1050" spc="4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0C0C0C"/>
                </a:solidFill>
                <a:latin typeface="Times New Roman"/>
                <a:cs typeface="Times New Roman"/>
              </a:rPr>
              <a:t>t</a:t>
            </a:r>
            <a:r>
              <a:rPr dirty="0" smtClean="0" sz="1050" spc="-40">
                <a:solidFill>
                  <a:srgbClr val="0C0C0C"/>
                </a:solidFill>
                <a:latin typeface="Times New Roman"/>
                <a:cs typeface="Times New Roman"/>
              </a:rPr>
              <a:t>w</a:t>
            </a:r>
            <a:r>
              <a:rPr dirty="0" smtClean="0" sz="1050" spc="185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z="1050" spc="-85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0">
                <a:solidFill>
                  <a:srgbClr val="0C0C0C"/>
                </a:solidFill>
                <a:latin typeface="Times New Roman"/>
                <a:cs typeface="Times New Roman"/>
              </a:rPr>
              <a:t>faces</a:t>
            </a:r>
            <a:r>
              <a:rPr dirty="0" smtClean="0" sz="1050" spc="-4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30">
                <a:solidFill>
                  <a:srgbClr val="0C0C0C"/>
                </a:solidFill>
                <a:latin typeface="Times New Roman"/>
                <a:cs typeface="Times New Roman"/>
              </a:rPr>
              <a:t>i</a:t>
            </a:r>
            <a:r>
              <a:rPr dirty="0" smtClean="0" sz="1050" spc="210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15"/>
              </a:spcBef>
            </a:pPr>
            <a:endParaRPr sz="1000"/>
          </a:p>
          <a:p>
            <a:pPr algn="ctr" marL="384810">
              <a:lnSpc>
                <a:spcPts val="1280"/>
              </a:lnSpc>
            </a:pPr>
            <a:r>
              <a:rPr dirty="0" smtClean="0" sz="1100" spc="65" i="1">
                <a:solidFill>
                  <a:srgbClr val="1C1C1C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-5" i="1">
                <a:solidFill>
                  <a:srgbClr val="1C1C1C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-25" i="1">
                <a:solidFill>
                  <a:srgbClr val="2D2D2D"/>
                </a:solidFill>
                <a:latin typeface="Times New Roman"/>
                <a:cs typeface="Times New Roman"/>
              </a:rPr>
              <a:t>..</a:t>
            </a:r>
            <a:r>
              <a:rPr dirty="0" smtClean="0" sz="1100" spc="-150" i="1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60" i="1">
                <a:solidFill>
                  <a:srgbClr val="0C0C0C"/>
                </a:solidFill>
                <a:latin typeface="Times New Roman"/>
                <a:cs typeface="Times New Roman"/>
              </a:rPr>
              <a:t>lu</a:t>
            </a:r>
            <a:r>
              <a:rPr dirty="0" smtClean="0" sz="1100" spc="-95" i="1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5" i="1">
                <a:solidFill>
                  <a:srgbClr val="0C0C0C"/>
                </a:solidFill>
                <a:latin typeface="Times New Roman"/>
                <a:cs typeface="Times New Roman"/>
              </a:rPr>
              <a:t>liy</a:t>
            </a:r>
            <a:r>
              <a:rPr dirty="0" smtClean="0" sz="1100" spc="5" i="1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60">
                <a:solidFill>
                  <a:srgbClr val="0C0C0C"/>
                </a:solidFill>
                <a:latin typeface="Times New Roman"/>
                <a:cs typeface="Times New Roman"/>
              </a:rPr>
              <a:t>liz</a:t>
            </a:r>
            <a:endParaRPr sz="1100">
              <a:latin typeface="Times New Roman"/>
              <a:cs typeface="Times New Roman"/>
            </a:endParaRPr>
          </a:p>
          <a:p>
            <a:pPr algn="ctr" marR="208915">
              <a:lnSpc>
                <a:spcPts val="1065"/>
              </a:lnSpc>
            </a:pPr>
            <a:r>
              <a:rPr dirty="0" smtClean="0" sz="1100" spc="40" i="1">
                <a:solidFill>
                  <a:srgbClr val="1C1C1C"/>
                </a:solidFill>
                <a:latin typeface="Times New Roman"/>
                <a:cs typeface="Times New Roman"/>
              </a:rPr>
              <a:t>ax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18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dirty="0" smtClean="0" sz="1050" spc="55">
                <a:solidFill>
                  <a:srgbClr val="0C0C0C"/>
                </a:solidFill>
                <a:latin typeface="Times New Roman"/>
                <a:cs typeface="Times New Roman"/>
              </a:rPr>
              <a:t>The</a:t>
            </a:r>
            <a:r>
              <a:rPr dirty="0" smtClean="0" sz="1050" spc="1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5">
                <a:solidFill>
                  <a:srgbClr val="1C1C1C"/>
                </a:solidFill>
                <a:latin typeface="Times New Roman"/>
                <a:cs typeface="Times New Roman"/>
              </a:rPr>
              <a:t>same</a:t>
            </a:r>
            <a:r>
              <a:rPr dirty="0" smtClean="0" sz="1050" spc="2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5">
                <a:solidFill>
                  <a:srgbClr val="1C1C1C"/>
                </a:solidFill>
                <a:latin typeface="Times New Roman"/>
                <a:cs typeface="Times New Roman"/>
              </a:rPr>
              <a:t>procedur</a:t>
            </a:r>
            <a:r>
              <a:rPr dirty="0" smtClean="0" sz="1050" spc="-10">
                <a:solidFill>
                  <a:srgbClr val="1C1C1C"/>
                </a:solidFill>
                <a:latin typeface="Times New Roman"/>
                <a:cs typeface="Times New Roman"/>
              </a:rPr>
              <a:t>e</a:t>
            </a:r>
            <a:r>
              <a:rPr dirty="0" smtClean="0" sz="1050" spc="40">
                <a:solidFill>
                  <a:srgbClr val="5D5D5D"/>
                </a:solidFill>
                <a:latin typeface="Times New Roman"/>
                <a:cs typeface="Times New Roman"/>
              </a:rPr>
              <a:t>.</a:t>
            </a:r>
            <a:r>
              <a:rPr dirty="0" smtClean="0" sz="1050" spc="-120">
                <a:solidFill>
                  <a:srgbClr val="5D5D5D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5">
                <a:solidFill>
                  <a:srgbClr val="0C0C0C"/>
                </a:solidFill>
                <a:latin typeface="Times New Roman"/>
                <a:cs typeface="Times New Roman"/>
              </a:rPr>
              <a:t>is</a:t>
            </a:r>
            <a:r>
              <a:rPr dirty="0" smtClean="0" sz="1050" spc="-1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">
                <a:solidFill>
                  <a:srgbClr val="1C1C1C"/>
                </a:solidFill>
                <a:latin typeface="Times New Roman"/>
                <a:cs typeface="Times New Roman"/>
              </a:rPr>
              <a:t>applied</a:t>
            </a:r>
            <a:r>
              <a:rPr dirty="0" smtClean="0" sz="1050" spc="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3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0">
                <a:solidFill>
                  <a:srgbClr val="0C0C0C"/>
                </a:solidFill>
                <a:latin typeface="Times New Roman"/>
                <a:cs typeface="Times New Roman"/>
              </a:rPr>
              <a:t>to</a:t>
            </a:r>
            <a:r>
              <a:rPr dirty="0" smtClean="0" sz="1050" spc="5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75">
                <a:solidFill>
                  <a:srgbClr val="0C0C0C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10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0">
                <a:solidFill>
                  <a:srgbClr val="0C0C0C"/>
                </a:solidFill>
                <a:latin typeface="Times New Roman"/>
                <a:cs typeface="Times New Roman"/>
              </a:rPr>
              <a:t>remaining</a:t>
            </a:r>
            <a:r>
              <a:rPr dirty="0" smtClean="0" sz="1050" spc="9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114">
                <a:solidFill>
                  <a:srgbClr val="0C0C0C"/>
                </a:solidFill>
                <a:latin typeface="Arial"/>
                <a:cs typeface="Arial"/>
              </a:rPr>
              <a:t>two</a:t>
            </a:r>
            <a:r>
              <a:rPr dirty="0" smtClean="0" sz="850" spc="35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mtClean="0" sz="1050" spc="15">
                <a:solidFill>
                  <a:srgbClr val="1C1C1C"/>
                </a:solidFill>
                <a:latin typeface="Times New Roman"/>
                <a:cs typeface="Times New Roman"/>
              </a:rPr>
              <a:t>pairs</a:t>
            </a:r>
            <a:r>
              <a:rPr dirty="0" smtClean="0" sz="1050" spc="5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100">
                <a:solidFill>
                  <a:srgbClr val="1C1C1C"/>
                </a:solidFill>
                <a:latin typeface="Arial"/>
                <a:cs typeface="Arial"/>
              </a:rPr>
              <a:t>of</a:t>
            </a:r>
            <a:r>
              <a:rPr dirty="0" smtClean="0" sz="850" spc="5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mtClean="0" sz="1050" spc="-120">
                <a:solidFill>
                  <a:srgbClr val="1C1C1C"/>
                </a:solidFill>
                <a:latin typeface="Times New Roman"/>
                <a:cs typeface="Times New Roman"/>
              </a:rPr>
              <a:t>face.co</a:t>
            </a:r>
            <a:r>
              <a:rPr dirty="0" smtClean="0" sz="1050" spc="6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45">
                <a:solidFill>
                  <a:srgbClr val="1C1C1C"/>
                </a:solidFill>
                <a:latin typeface="Times New Roman"/>
                <a:cs typeface="Times New Roman"/>
              </a:rPr>
              <a:t>and</a:t>
            </a:r>
            <a:r>
              <a:rPr dirty="0" smtClean="0" sz="1050" spc="3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">
                <a:solidFill>
                  <a:srgbClr val="0C0C0C"/>
                </a:solidFill>
                <a:latin typeface="Times New Roman"/>
                <a:cs typeface="Times New Roman"/>
              </a:rPr>
              <a:t>t</a:t>
            </a:r>
            <a:r>
              <a:rPr dirty="0" smtClean="0" sz="1050" spc="60">
                <a:solidFill>
                  <a:srgbClr val="0C0C0C"/>
                </a:solidFill>
                <a:latin typeface="Times New Roman"/>
                <a:cs typeface="Times New Roman"/>
              </a:rPr>
              <a:t>h</a:t>
            </a:r>
            <a:r>
              <a:rPr dirty="0" smtClean="0" sz="1050" spc="95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dirty="0" smtClean="0" sz="1050" spc="15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0">
                <a:solidFill>
                  <a:srgbClr val="0C0C0C"/>
                </a:solidFill>
                <a:latin typeface="Times New Roman"/>
                <a:cs typeface="Times New Roman"/>
              </a:rPr>
              <a:t>r</a:t>
            </a:r>
            <a:r>
              <a:rPr dirty="0" smtClean="0" sz="1050" spc="70">
                <a:solidFill>
                  <a:srgbClr val="3D3D3D"/>
                </a:solidFill>
                <a:latin typeface="Times New Roman"/>
                <a:cs typeface="Times New Roman"/>
              </a:rPr>
              <a:t>e</a:t>
            </a:r>
            <a:r>
              <a:rPr dirty="0" smtClean="0" sz="1050" spc="-15">
                <a:solidFill>
                  <a:srgbClr val="3D3D3D"/>
                </a:solidFill>
                <a:latin typeface="Times New Roman"/>
                <a:cs typeface="Times New Roman"/>
              </a:rPr>
              <a:t>s</a:t>
            </a:r>
            <a:r>
              <a:rPr dirty="0" smtClean="0" sz="1050" spc="10">
                <a:solidFill>
                  <a:srgbClr val="0C0C0C"/>
                </a:solidFill>
                <a:latin typeface="Times New Roman"/>
                <a:cs typeface="Times New Roman"/>
              </a:rPr>
              <a:t>ults</a:t>
            </a:r>
            <a:r>
              <a:rPr dirty="0" smtClean="0" sz="1050" spc="-1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0">
                <a:solidFill>
                  <a:srgbClr val="1C1C1C"/>
                </a:solidFill>
                <a:latin typeface="Times New Roman"/>
                <a:cs typeface="Times New Roman"/>
              </a:rPr>
              <a:t>combine</a:t>
            </a:r>
            <a:r>
              <a:rPr dirty="0" smtClean="0" sz="1050" spc="100">
                <a:solidFill>
                  <a:srgbClr val="1C1C1C"/>
                </a:solidFill>
                <a:latin typeface="Times New Roman"/>
                <a:cs typeface="Times New Roman"/>
              </a:rPr>
              <a:t>d</a:t>
            </a:r>
            <a:r>
              <a:rPr dirty="0" smtClean="0" sz="1050" spc="145">
                <a:solidFill>
                  <a:srgbClr val="3D3D3D"/>
                </a:solidFill>
                <a:latin typeface="Times New Roman"/>
                <a:cs typeface="Times New Roman"/>
              </a:rPr>
              <a:t>.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576207" y="4623983"/>
            <a:ext cx="2345690" cy="5480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4367" sz="4350" spc="-427" i="1">
                <a:solidFill>
                  <a:srgbClr val="0C0C0C"/>
                </a:solidFill>
                <a:latin typeface="Arial"/>
                <a:cs typeface="Arial"/>
              </a:rPr>
              <a:t>f</a:t>
            </a:r>
            <a:r>
              <a:rPr dirty="0" smtClean="0" baseline="-14367" sz="4350" spc="-532" i="1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mtClean="0" sz="1050" spc="95">
                <a:solidFill>
                  <a:srgbClr val="0C0C0C"/>
                </a:solidFill>
                <a:latin typeface="Arial"/>
                <a:cs typeface="Arial"/>
              </a:rPr>
              <a:t>A·dS</a:t>
            </a:r>
            <a:r>
              <a:rPr dirty="0" smtClean="0" sz="1050" spc="-95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mtClean="0" sz="1050" spc="625">
                <a:solidFill>
                  <a:srgbClr val="3D3D3D"/>
                </a:solidFill>
                <a:latin typeface="Arial"/>
                <a:cs typeface="Arial"/>
              </a:rPr>
              <a:t>-</a:t>
            </a:r>
            <a:r>
              <a:rPr dirty="0" smtClean="0" sz="1050" spc="-20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baseline="-3831" sz="4350" spc="-517">
                <a:solidFill>
                  <a:srgbClr val="0C0C0C"/>
                </a:solidFill>
                <a:latin typeface="Arial"/>
                <a:cs typeface="Arial"/>
              </a:rPr>
              <a:t>(</a:t>
            </a:r>
            <a:r>
              <a:rPr dirty="0" smtClean="0" baseline="32828" sz="1650" spc="15" i="1">
                <a:solidFill>
                  <a:srgbClr val="1C1C1C"/>
                </a:solidFill>
                <a:latin typeface="Times New Roman"/>
                <a:cs typeface="Times New Roman"/>
              </a:rPr>
              <a:t>aA.</a:t>
            </a:r>
            <a:r>
              <a:rPr dirty="0" smtClean="0" baseline="32828" sz="1650" spc="82" i="1">
                <a:solidFill>
                  <a:srgbClr val="1C1C1C"/>
                </a:solidFill>
                <a:latin typeface="Times New Roman"/>
                <a:cs typeface="Times New Roman"/>
              </a:rPr>
              <a:t>.</a:t>
            </a:r>
            <a:r>
              <a:rPr dirty="0" smtClean="0" sz="1250" spc="70">
                <a:solidFill>
                  <a:srgbClr val="0C0C0C"/>
                </a:solidFill>
                <a:latin typeface="Arial"/>
                <a:cs typeface="Arial"/>
              </a:rPr>
              <a:t>+</a:t>
            </a:r>
            <a:r>
              <a:rPr dirty="0" smtClean="0" sz="1250" spc="-130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mtClean="0" baseline="32828" sz="1650" spc="-89" i="1">
                <a:solidFill>
                  <a:srgbClr val="1C1C1C"/>
                </a:solidFill>
                <a:latin typeface="Times New Roman"/>
                <a:cs typeface="Times New Roman"/>
              </a:rPr>
              <a:t>a</a:t>
            </a:r>
            <a:r>
              <a:rPr dirty="0" smtClean="0" baseline="32828" sz="1650" spc="-15" i="1">
                <a:solidFill>
                  <a:srgbClr val="0C0C0C"/>
                </a:solidFill>
                <a:latin typeface="Times New Roman"/>
                <a:cs typeface="Times New Roman"/>
              </a:rPr>
              <a:t>A,.</a:t>
            </a:r>
            <a:r>
              <a:rPr dirty="0" smtClean="0" baseline="32828" sz="1650" spc="-150" i="1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70">
                <a:solidFill>
                  <a:srgbClr val="0C0C0C"/>
                </a:solidFill>
                <a:latin typeface="Arial"/>
                <a:cs typeface="Arial"/>
              </a:rPr>
              <a:t>+</a:t>
            </a:r>
            <a:r>
              <a:rPr dirty="0" smtClean="0" sz="1250" spc="-175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mtClean="0" baseline="32828" sz="1650" spc="89" i="1">
                <a:solidFill>
                  <a:srgbClr val="1C1C1C"/>
                </a:solidFill>
                <a:latin typeface="Times New Roman"/>
                <a:cs typeface="Times New Roman"/>
              </a:rPr>
              <a:t>aAz</a:t>
            </a:r>
            <a:r>
              <a:rPr dirty="0" smtClean="0" baseline="32828" sz="1650" spc="60" i="1">
                <a:solidFill>
                  <a:srgbClr val="1C1C1C"/>
                </a:solidFill>
                <a:latin typeface="Times New Roman"/>
                <a:cs typeface="Times New Roman"/>
              </a:rPr>
              <a:t>)</a:t>
            </a:r>
            <a:r>
              <a:rPr dirty="0" smtClean="0" baseline="32828" sz="1650" spc="-44" i="1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65" i="1">
                <a:solidFill>
                  <a:srgbClr val="1C1C1C"/>
                </a:solidFill>
                <a:latin typeface="Times New Roman"/>
                <a:cs typeface="Times New Roman"/>
              </a:rPr>
              <a:t>luliyliz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325628" y="4937775"/>
            <a:ext cx="900430" cy="179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81635" algn="l"/>
                <a:tab pos="750570" algn="l"/>
              </a:tabLst>
            </a:pPr>
            <a:r>
              <a:rPr dirty="0" smtClean="0" sz="1100" spc="20" i="1">
                <a:solidFill>
                  <a:srgbClr val="1C1C1C"/>
                </a:solidFill>
                <a:latin typeface="Times New Roman"/>
                <a:cs typeface="Times New Roman"/>
              </a:rPr>
              <a:t>ax</a:t>
            </a:r>
            <a:r>
              <a:rPr dirty="0" smtClean="0" sz="1100" spc="20" i="1">
                <a:solidFill>
                  <a:srgbClr val="1C1C1C"/>
                </a:solidFill>
                <a:latin typeface="Times New Roman"/>
                <a:cs typeface="Times New Roman"/>
              </a:rPr>
              <a:t>	</a:t>
            </a:r>
            <a:r>
              <a:rPr dirty="0" smtClean="0" sz="1100" spc="15" i="1">
                <a:solidFill>
                  <a:srgbClr val="1C1C1C"/>
                </a:solidFill>
                <a:latin typeface="Times New Roman"/>
                <a:cs typeface="Times New Roman"/>
              </a:rPr>
              <a:t>ay</a:t>
            </a:r>
            <a:r>
              <a:rPr dirty="0" smtClean="0" sz="1100" spc="15" i="1">
                <a:solidFill>
                  <a:srgbClr val="1C1C1C"/>
                </a:solidFill>
                <a:latin typeface="Times New Roman"/>
                <a:cs typeface="Times New Roman"/>
              </a:rPr>
              <a:t>	</a:t>
            </a:r>
            <a:r>
              <a:rPr dirty="0" smtClean="0" sz="1100" spc="45" i="1">
                <a:solidFill>
                  <a:srgbClr val="1C1C1C"/>
                </a:solidFill>
                <a:latin typeface="Times New Roman"/>
                <a:cs typeface="Times New Roman"/>
              </a:rPr>
              <a:t>az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29753" y="5170635"/>
            <a:ext cx="3819525" cy="179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561590" algn="l"/>
              </a:tabLst>
            </a:pPr>
            <a:r>
              <a:rPr dirty="0" smtClean="0" sz="1050" spc="0">
                <a:solidFill>
                  <a:srgbClr val="0C0C0C"/>
                </a:solidFill>
                <a:latin typeface="Times New Roman"/>
                <a:cs typeface="Times New Roman"/>
              </a:rPr>
              <a:t>Dividing</a:t>
            </a:r>
            <a:r>
              <a:rPr dirty="0" smtClean="0" sz="1050" spc="8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">
                <a:solidFill>
                  <a:srgbClr val="0C0C0C"/>
                </a:solidFill>
                <a:latin typeface="Times New Roman"/>
                <a:cs typeface="Times New Roman"/>
              </a:rPr>
              <a:t>by</a:t>
            </a:r>
            <a:r>
              <a:rPr dirty="0" smtClean="0" sz="1050" spc="5">
                <a:solidFill>
                  <a:srgbClr val="0C0C0C"/>
                </a:solidFill>
                <a:latin typeface="Times New Roman"/>
                <a:cs typeface="Times New Roman"/>
              </a:rPr>
              <a:t>   </a:t>
            </a:r>
            <a:r>
              <a:rPr dirty="0" smtClean="0" sz="1050" spc="-5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60" i="1">
                <a:solidFill>
                  <a:srgbClr val="0C0C0C"/>
                </a:solidFill>
                <a:latin typeface="Times New Roman"/>
                <a:cs typeface="Times New Roman"/>
              </a:rPr>
              <a:t>lu</a:t>
            </a:r>
            <a:r>
              <a:rPr dirty="0" smtClean="0" sz="1100" spc="-55" i="1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5" i="1">
                <a:solidFill>
                  <a:srgbClr val="0C0C0C"/>
                </a:solidFill>
                <a:latin typeface="Times New Roman"/>
                <a:cs typeface="Times New Roman"/>
              </a:rPr>
              <a:t>liy</a:t>
            </a:r>
            <a:r>
              <a:rPr dirty="0" smtClean="0" sz="1100" spc="5" i="1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60" i="1">
                <a:solidFill>
                  <a:srgbClr val="0C0C0C"/>
                </a:solidFill>
                <a:latin typeface="Times New Roman"/>
                <a:cs typeface="Times New Roman"/>
              </a:rPr>
              <a:t>liz==</a:t>
            </a:r>
            <a:r>
              <a:rPr dirty="0" smtClean="0" sz="1100" spc="-40" i="1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85" i="1">
                <a:solidFill>
                  <a:srgbClr val="0C0C0C"/>
                </a:solidFill>
                <a:latin typeface="Times New Roman"/>
                <a:cs typeface="Times New Roman"/>
              </a:rPr>
              <a:t>liv</a:t>
            </a:r>
            <a:r>
              <a:rPr dirty="0" smtClean="0" sz="1100" spc="85" i="1">
                <a:solidFill>
                  <a:srgbClr val="0C0C0C"/>
                </a:solidFill>
                <a:latin typeface="Times New Roman"/>
                <a:cs typeface="Times New Roman"/>
              </a:rPr>
              <a:t>  </a:t>
            </a:r>
            <a:r>
              <a:rPr dirty="0" smtClean="0" sz="1100" spc="125" i="1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45">
                <a:solidFill>
                  <a:srgbClr val="1C1C1C"/>
                </a:solidFill>
                <a:latin typeface="Times New Roman"/>
                <a:cs typeface="Times New Roman"/>
              </a:rPr>
              <a:t>and</a:t>
            </a:r>
            <a:r>
              <a:rPr dirty="0" smtClean="0" sz="1050" spc="8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5">
                <a:solidFill>
                  <a:srgbClr val="0C0C0C"/>
                </a:solidFill>
                <a:latin typeface="Times New Roman"/>
                <a:cs typeface="Times New Roman"/>
              </a:rPr>
              <a:t>letting</a:t>
            </a:r>
            <a:r>
              <a:rPr dirty="0" smtClean="0" sz="1050" spc="15">
                <a:solidFill>
                  <a:srgbClr val="0C0C0C"/>
                </a:solidFill>
                <a:latin typeface="Times New Roman"/>
                <a:cs typeface="Times New Roman"/>
              </a:rPr>
              <a:t>	</a:t>
            </a:r>
            <a:r>
              <a:rPr dirty="0" smtClean="0" sz="1100" spc="80" i="1">
                <a:solidFill>
                  <a:srgbClr val="1C1C1C"/>
                </a:solidFill>
                <a:latin typeface="Times New Roman"/>
                <a:cs typeface="Times New Roman"/>
              </a:rPr>
              <a:t>liv-+0,</a:t>
            </a:r>
            <a:r>
              <a:rPr dirty="0" smtClean="0" sz="1100" spc="80" i="1">
                <a:solidFill>
                  <a:srgbClr val="1C1C1C"/>
                </a:solidFill>
                <a:latin typeface="Times New Roman"/>
                <a:cs typeface="Times New Roman"/>
              </a:rPr>
              <a:t>   </a:t>
            </a:r>
            <a:r>
              <a:rPr dirty="0" smtClean="0" sz="1100" spc="-135" i="1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40">
                <a:solidFill>
                  <a:srgbClr val="1C1C1C"/>
                </a:solidFill>
                <a:latin typeface="Times New Roman"/>
                <a:cs typeface="Times New Roman"/>
              </a:rPr>
              <a:t>one</a:t>
            </a:r>
            <a:r>
              <a:rPr dirty="0" smtClean="0" sz="1050" spc="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0">
                <a:solidFill>
                  <a:srgbClr val="1C1C1C"/>
                </a:solidFill>
                <a:latin typeface="Times New Roman"/>
                <a:cs typeface="Times New Roman"/>
              </a:rPr>
              <a:t>obtains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21626" y="5468966"/>
            <a:ext cx="1477645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47345" algn="l"/>
                <a:tab pos="1090930" algn="l"/>
              </a:tabLst>
            </a:pPr>
            <a:r>
              <a:rPr dirty="0" smtClean="0" baseline="2777" sz="1500" spc="37">
                <a:solidFill>
                  <a:srgbClr val="0C0C0C"/>
                </a:solidFill>
                <a:latin typeface="Arial"/>
                <a:cs typeface="Arial"/>
              </a:rPr>
              <a:t>d</a:t>
            </a:r>
            <a:r>
              <a:rPr dirty="0" smtClean="0" sz="700" spc="15">
                <a:solidFill>
                  <a:srgbClr val="0C0C0C"/>
                </a:solidFill>
                <a:latin typeface="Times New Roman"/>
                <a:cs typeface="Times New Roman"/>
              </a:rPr>
              <a:t>IV</a:t>
            </a:r>
            <a:r>
              <a:rPr dirty="0" smtClean="0" sz="700" spc="15">
                <a:solidFill>
                  <a:srgbClr val="0C0C0C"/>
                </a:solidFill>
                <a:latin typeface="Times New Roman"/>
                <a:cs typeface="Times New Roman"/>
              </a:rPr>
              <a:t>	</a:t>
            </a:r>
            <a:r>
              <a:rPr dirty="0" smtClean="0" sz="1250" spc="675">
                <a:solidFill>
                  <a:srgbClr val="1C1C1C"/>
                </a:solidFill>
                <a:latin typeface="Arial"/>
                <a:cs typeface="Arial"/>
              </a:rPr>
              <a:t>=-+</a:t>
            </a:r>
            <a:r>
              <a:rPr dirty="0" smtClean="0" sz="1250" spc="675">
                <a:solidFill>
                  <a:srgbClr val="1C1C1C"/>
                </a:solidFill>
                <a:latin typeface="Arial"/>
                <a:cs typeface="Arial"/>
              </a:rPr>
              <a:t>	</a:t>
            </a:r>
            <a:r>
              <a:rPr dirty="0" smtClean="0" sz="1300" spc="869">
                <a:solidFill>
                  <a:srgbClr val="1C1C1C"/>
                </a:solidFill>
                <a:latin typeface="Arial"/>
                <a:cs typeface="Arial"/>
              </a:rPr>
              <a:t>+-</a:t>
            </a:r>
            <a:endParaRPr sz="13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01110" y="5414854"/>
            <a:ext cx="1369060" cy="179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98145" algn="l"/>
                <a:tab pos="772795" algn="l"/>
                <a:tab pos="1142365" algn="l"/>
              </a:tabLst>
            </a:pPr>
            <a:r>
              <a:rPr dirty="0" smtClean="0" sz="1000" spc="210">
                <a:solidFill>
                  <a:srgbClr val="3D3D3D"/>
                </a:solidFill>
                <a:latin typeface="Arial"/>
                <a:cs typeface="Arial"/>
              </a:rPr>
              <a:t>.</a:t>
            </a:r>
            <a:r>
              <a:rPr dirty="0" smtClean="0" sz="1000" spc="2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000" spc="-6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000" spc="110">
                <a:solidFill>
                  <a:srgbClr val="0C0C0C"/>
                </a:solidFill>
                <a:latin typeface="Arial"/>
                <a:cs typeface="Arial"/>
              </a:rPr>
              <a:t>A</a:t>
            </a:r>
            <a:r>
              <a:rPr dirty="0" smtClean="0" sz="1000" spc="110">
                <a:solidFill>
                  <a:srgbClr val="0C0C0C"/>
                </a:solidFill>
                <a:latin typeface="Arial"/>
                <a:cs typeface="Arial"/>
              </a:rPr>
              <a:t>	</a:t>
            </a:r>
            <a:r>
              <a:rPr dirty="0" smtClean="0" sz="950" spc="70" i="1">
                <a:solidFill>
                  <a:srgbClr val="1C1C1C"/>
                </a:solidFill>
                <a:latin typeface="Arial"/>
                <a:cs typeface="Arial"/>
              </a:rPr>
              <a:t>8'A.</a:t>
            </a:r>
            <a:r>
              <a:rPr dirty="0" smtClean="0" sz="950" spc="70" i="1">
                <a:solidFill>
                  <a:srgbClr val="1C1C1C"/>
                </a:solidFill>
                <a:latin typeface="Arial"/>
                <a:cs typeface="Arial"/>
              </a:rPr>
              <a:t>	</a:t>
            </a:r>
            <a:r>
              <a:rPr dirty="0" smtClean="0" sz="1100" spc="5" i="1">
                <a:solidFill>
                  <a:srgbClr val="1C1C1C"/>
                </a:solidFill>
                <a:latin typeface="Times New Roman"/>
                <a:cs typeface="Times New Roman"/>
              </a:rPr>
              <a:t>aA,.</a:t>
            </a:r>
            <a:r>
              <a:rPr dirty="0" smtClean="0" sz="1100" spc="5" i="1">
                <a:solidFill>
                  <a:srgbClr val="1C1C1C"/>
                </a:solidFill>
                <a:latin typeface="Times New Roman"/>
                <a:cs typeface="Times New Roman"/>
              </a:rPr>
              <a:t>	</a:t>
            </a:r>
            <a:r>
              <a:rPr dirty="0" smtClean="0" sz="1100" spc="5" i="1">
                <a:solidFill>
                  <a:srgbClr val="1C1C1C"/>
                </a:solidFill>
                <a:latin typeface="Times New Roman"/>
                <a:cs typeface="Times New Roman"/>
              </a:rPr>
              <a:t>aAz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126917" y="5585238"/>
            <a:ext cx="894080" cy="179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87350" algn="l"/>
                <a:tab pos="750570" algn="l"/>
              </a:tabLst>
            </a:pPr>
            <a:r>
              <a:rPr dirty="0" smtClean="0" sz="1100" spc="-229" i="1">
                <a:solidFill>
                  <a:srgbClr val="1C1C1C"/>
                </a:solidFill>
                <a:latin typeface="Times New Roman"/>
                <a:cs typeface="Times New Roman"/>
              </a:rPr>
              <a:t>OX</a:t>
            </a:r>
            <a:r>
              <a:rPr dirty="0" smtClean="0" sz="1100" spc="-229" i="1">
                <a:solidFill>
                  <a:srgbClr val="1C1C1C"/>
                </a:solidFill>
                <a:latin typeface="Times New Roman"/>
                <a:cs typeface="Times New Roman"/>
              </a:rPr>
              <a:t>	</a:t>
            </a:r>
            <a:r>
              <a:rPr dirty="0" smtClean="0" sz="1100" spc="15" i="1">
                <a:solidFill>
                  <a:srgbClr val="1C1C1C"/>
                </a:solidFill>
                <a:latin typeface="Times New Roman"/>
                <a:cs typeface="Times New Roman"/>
              </a:rPr>
              <a:t>ay</a:t>
            </a:r>
            <a:r>
              <a:rPr dirty="0" smtClean="0" sz="1100" spc="15" i="1">
                <a:solidFill>
                  <a:srgbClr val="1C1C1C"/>
                </a:solidFill>
                <a:latin typeface="Times New Roman"/>
                <a:cs typeface="Times New Roman"/>
              </a:rPr>
              <a:t>	</a:t>
            </a:r>
            <a:r>
              <a:rPr dirty="0" smtClean="0" sz="1100" spc="20" i="1">
                <a:solidFill>
                  <a:srgbClr val="1C1C1C"/>
                </a:solidFill>
                <a:latin typeface="Times New Roman"/>
                <a:cs typeface="Times New Roman"/>
              </a:rPr>
              <a:t>az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96468" y="5495037"/>
            <a:ext cx="621665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20">
                <a:solidFill>
                  <a:srgbClr val="1C1C1C"/>
                </a:solidFill>
                <a:latin typeface="Times New Roman"/>
                <a:cs typeface="Times New Roman"/>
              </a:rPr>
              <a:t>(</a:t>
            </a:r>
            <a:r>
              <a:rPr dirty="0" smtClean="0" sz="1050" spc="20">
                <a:solidFill>
                  <a:srgbClr val="1C1C1C"/>
                </a:solidFill>
                <a:latin typeface="Times New Roman"/>
                <a:cs typeface="Times New Roman"/>
              </a:rPr>
              <a:t>cartesian</a:t>
            </a:r>
            <a:r>
              <a:rPr dirty="0" smtClean="0" sz="1050" spc="20">
                <a:solidFill>
                  <a:srgbClr val="1C1C1C"/>
                </a:solidFill>
                <a:latin typeface="Times New Roman"/>
                <a:cs typeface="Times New Roman"/>
              </a:rPr>
              <a:t>)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054656" y="5818769"/>
            <a:ext cx="5174615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55">
                <a:solidFill>
                  <a:srgbClr val="0C0C0C"/>
                </a:solidFill>
                <a:latin typeface="Times New Roman"/>
                <a:cs typeface="Times New Roman"/>
              </a:rPr>
              <a:t>The</a:t>
            </a:r>
            <a:r>
              <a:rPr dirty="0" smtClean="0" sz="1050" spc="1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5">
                <a:solidFill>
                  <a:srgbClr val="1C1C1C"/>
                </a:solidFill>
                <a:latin typeface="Times New Roman"/>
                <a:cs typeface="Times New Roman"/>
              </a:rPr>
              <a:t>same</a:t>
            </a:r>
            <a:r>
              <a:rPr dirty="0" smtClean="0" sz="1050" spc="4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5">
                <a:solidFill>
                  <a:srgbClr val="1C1C1C"/>
                </a:solidFill>
                <a:latin typeface="Times New Roman"/>
                <a:cs typeface="Times New Roman"/>
              </a:rPr>
              <a:t>approach</a:t>
            </a:r>
            <a:r>
              <a:rPr dirty="0" smtClean="0" sz="1050" spc="12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0">
                <a:solidFill>
                  <a:srgbClr val="1C1C1C"/>
                </a:solidFill>
                <a:latin typeface="Times New Roman"/>
                <a:cs typeface="Times New Roman"/>
              </a:rPr>
              <a:t>may</a:t>
            </a:r>
            <a:r>
              <a:rPr dirty="0" smtClean="0" sz="1050" spc="1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5">
                <a:solidFill>
                  <a:srgbClr val="1C1C1C"/>
                </a:solidFill>
                <a:latin typeface="Times New Roman"/>
                <a:cs typeface="Times New Roman"/>
              </a:rPr>
              <a:t>be</a:t>
            </a:r>
            <a:r>
              <a:rPr dirty="0" smtClean="0" sz="1050" spc="4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0C0C0C"/>
                </a:solidFill>
                <a:latin typeface="Times New Roman"/>
                <a:cs typeface="Times New Roman"/>
              </a:rPr>
              <a:t>used</a:t>
            </a:r>
            <a:r>
              <a:rPr dirty="0" smtClean="0" sz="1050" spc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2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0">
                <a:solidFill>
                  <a:srgbClr val="0C0C0C"/>
                </a:solidFill>
                <a:latin typeface="Times New Roman"/>
                <a:cs typeface="Times New Roman"/>
              </a:rPr>
              <a:t>in</a:t>
            </a:r>
            <a:r>
              <a:rPr dirty="0" smtClean="0" sz="1050" spc="2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0C0C0C"/>
                </a:solidFill>
                <a:latin typeface="Times New Roman"/>
                <a:cs typeface="Times New Roman"/>
              </a:rPr>
              <a:t>cylindrical</a:t>
            </a:r>
            <a:r>
              <a:rPr dirty="0" smtClean="0" sz="1050" spc="12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0">
                <a:solidFill>
                  <a:srgbClr val="0C0C0C"/>
                </a:solidFill>
                <a:latin typeface="Times New Roman"/>
                <a:cs typeface="Times New Roman"/>
              </a:rPr>
              <a:t>(</a:t>
            </a:r>
            <a:r>
              <a:rPr dirty="0" smtClean="0" sz="1050" spc="25">
                <a:solidFill>
                  <a:srgbClr val="0C0C0C"/>
                </a:solidFill>
                <a:latin typeface="Times New Roman"/>
                <a:cs typeface="Times New Roman"/>
              </a:rPr>
              <a:t>Problem</a:t>
            </a:r>
            <a:r>
              <a:rPr dirty="0" smtClean="0" sz="1050" spc="2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95">
                <a:solidFill>
                  <a:srgbClr val="0C0C0C"/>
                </a:solidFill>
                <a:latin typeface="Times New Roman"/>
                <a:cs typeface="Times New Roman"/>
              </a:rPr>
              <a:t>4</a:t>
            </a:r>
            <a:r>
              <a:rPr dirty="0" smtClean="0" sz="1050" spc="90">
                <a:solidFill>
                  <a:srgbClr val="4B4B4B"/>
                </a:solidFill>
                <a:latin typeface="Times New Roman"/>
                <a:cs typeface="Times New Roman"/>
              </a:rPr>
              <a:t>.</a:t>
            </a:r>
            <a:r>
              <a:rPr dirty="0" smtClean="0" sz="1050" spc="45">
                <a:solidFill>
                  <a:srgbClr val="0C0C0C"/>
                </a:solidFill>
                <a:latin typeface="Times New Roman"/>
                <a:cs typeface="Times New Roman"/>
              </a:rPr>
              <a:t>1)</a:t>
            </a:r>
            <a:r>
              <a:rPr dirty="0" smtClean="0" sz="1050" spc="-12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45">
                <a:solidFill>
                  <a:srgbClr val="1C1C1C"/>
                </a:solidFill>
                <a:latin typeface="Times New Roman"/>
                <a:cs typeface="Times New Roman"/>
              </a:rPr>
              <a:t>and</a:t>
            </a:r>
            <a:r>
              <a:rPr dirty="0" smtClean="0" sz="1050" spc="3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0">
                <a:solidFill>
                  <a:srgbClr val="1C1C1C"/>
                </a:solidFill>
                <a:latin typeface="Times New Roman"/>
                <a:cs typeface="Times New Roman"/>
              </a:rPr>
              <a:t>in</a:t>
            </a:r>
            <a:r>
              <a:rPr dirty="0" smtClean="0" sz="1050" spc="2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5">
                <a:solidFill>
                  <a:srgbClr val="2D2D2D"/>
                </a:solidFill>
                <a:latin typeface="Times New Roman"/>
                <a:cs typeface="Times New Roman"/>
              </a:rPr>
              <a:t>s</a:t>
            </a:r>
            <a:r>
              <a:rPr dirty="0" smtClean="0" sz="1050" spc="10">
                <a:solidFill>
                  <a:srgbClr val="0C0C0C"/>
                </a:solidFill>
                <a:latin typeface="Times New Roman"/>
                <a:cs typeface="Times New Roman"/>
              </a:rPr>
              <a:t>pherical</a:t>
            </a:r>
            <a:r>
              <a:rPr dirty="0" smtClean="0" sz="1050" spc="11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0">
                <a:solidFill>
                  <a:srgbClr val="1C1C1C"/>
                </a:solidFill>
                <a:latin typeface="Times New Roman"/>
                <a:cs typeface="Times New Roman"/>
              </a:rPr>
              <a:t>coordinates.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451304" y="6045278"/>
            <a:ext cx="1770380" cy="3771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ct val="100000"/>
              </a:lnSpc>
              <a:tabLst>
                <a:tab pos="385445" algn="l"/>
                <a:tab pos="1066800" algn="l"/>
                <a:tab pos="1532255" algn="l"/>
              </a:tabLst>
            </a:pPr>
            <a:r>
              <a:rPr dirty="0" smtClean="0" sz="1050" spc="195">
                <a:solidFill>
                  <a:srgbClr val="3D3D3D"/>
                </a:solidFill>
                <a:latin typeface="Arial"/>
                <a:cs typeface="Arial"/>
              </a:rPr>
              <a:t>.</a:t>
            </a:r>
            <a:r>
              <a:rPr dirty="0" smtClean="0" sz="1050" spc="195">
                <a:solidFill>
                  <a:srgbClr val="3D3D3D"/>
                </a:solidFill>
                <a:latin typeface="Arial"/>
                <a:cs typeface="Arial"/>
              </a:rPr>
              <a:t>	</a:t>
            </a:r>
            <a:r>
              <a:rPr dirty="0" smtClean="0" sz="1050" spc="90">
                <a:solidFill>
                  <a:srgbClr val="0C0C0C"/>
                </a:solidFill>
                <a:latin typeface="Arial"/>
                <a:cs typeface="Arial"/>
              </a:rPr>
              <a:t>t</a:t>
            </a:r>
            <a:r>
              <a:rPr dirty="0" smtClean="0" sz="1050" spc="90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mtClean="0" sz="1050" spc="-125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mtClean="0" sz="1100" spc="100" i="1">
                <a:solidFill>
                  <a:srgbClr val="1C1C1C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100" i="1">
                <a:solidFill>
                  <a:srgbClr val="1C1C1C"/>
                </a:solidFill>
                <a:latin typeface="Times New Roman"/>
                <a:cs typeface="Times New Roman"/>
              </a:rPr>
              <a:t>	</a:t>
            </a:r>
            <a:r>
              <a:rPr dirty="0" smtClean="0" sz="950" spc="140">
                <a:solidFill>
                  <a:srgbClr val="1C1C1C"/>
                </a:solidFill>
                <a:latin typeface="Arial"/>
                <a:cs typeface="Arial"/>
              </a:rPr>
              <a:t>1</a:t>
            </a:r>
            <a:r>
              <a:rPr dirty="0" smtClean="0" sz="1100" spc="70" i="1">
                <a:solidFill>
                  <a:srgbClr val="1C1C1C"/>
                </a:solidFill>
                <a:latin typeface="Times New Roman"/>
                <a:cs typeface="Times New Roman"/>
              </a:rPr>
              <a:t>aA</a:t>
            </a:r>
            <a:r>
              <a:rPr dirty="0" smtClean="0" sz="1100" spc="70" i="1">
                <a:solidFill>
                  <a:srgbClr val="1C1C1C"/>
                </a:solidFill>
                <a:latin typeface="Times New Roman"/>
                <a:cs typeface="Times New Roman"/>
              </a:rPr>
              <a:t>	</a:t>
            </a:r>
            <a:r>
              <a:rPr dirty="0" smtClean="0" sz="1100" spc="-65" i="1">
                <a:solidFill>
                  <a:srgbClr val="1C1C1C"/>
                </a:solidFill>
                <a:latin typeface="Times New Roman"/>
                <a:cs typeface="Times New Roman"/>
              </a:rPr>
              <a:t>aAZ</a:t>
            </a:r>
            <a:endParaRPr sz="1100">
              <a:latin typeface="Times New Roman"/>
              <a:cs typeface="Times New Roman"/>
            </a:endParaRPr>
          </a:p>
          <a:p>
            <a:pPr algn="r" marR="48260">
              <a:lnSpc>
                <a:spcPts val="1555"/>
              </a:lnSpc>
            </a:pPr>
            <a:r>
              <a:rPr dirty="0" smtClean="0" sz="1500" spc="-155" i="1">
                <a:solidFill>
                  <a:srgbClr val="1C1C1C"/>
                </a:solidFill>
                <a:latin typeface="Times New Roman"/>
                <a:cs typeface="Times New Roman"/>
              </a:rPr>
              <a:t>az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366142" y="6085351"/>
            <a:ext cx="1478280" cy="3371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70">
                <a:solidFill>
                  <a:srgbClr val="0C0C0C"/>
                </a:solidFill>
                <a:latin typeface="Arial"/>
                <a:cs typeface="Arial"/>
              </a:rPr>
              <a:t>dt</a:t>
            </a:r>
            <a:r>
              <a:rPr dirty="0" smtClean="0" sz="1050" spc="85">
                <a:solidFill>
                  <a:srgbClr val="0C0C0C"/>
                </a:solidFill>
                <a:latin typeface="Arial"/>
                <a:cs typeface="Arial"/>
              </a:rPr>
              <a:t>v</a:t>
            </a:r>
            <a:r>
              <a:rPr dirty="0" smtClean="0" sz="1050" spc="110">
                <a:solidFill>
                  <a:srgbClr val="0C0C0C"/>
                </a:solidFill>
                <a:latin typeface="Arial"/>
                <a:cs typeface="Arial"/>
              </a:rPr>
              <a:t>A</a:t>
            </a:r>
            <a:r>
              <a:rPr dirty="0" smtClean="0" sz="1050" spc="-70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mtClean="0" sz="1050" spc="-120">
                <a:solidFill>
                  <a:srgbClr val="3D3D3D"/>
                </a:solidFill>
                <a:latin typeface="Arial"/>
                <a:cs typeface="Arial"/>
              </a:rPr>
              <a:t>=</a:t>
            </a:r>
            <a:r>
              <a:rPr dirty="0" smtClean="0" sz="1050" spc="-655">
                <a:solidFill>
                  <a:srgbClr val="0C0C0C"/>
                </a:solidFill>
                <a:latin typeface="Arial"/>
                <a:cs typeface="Arial"/>
              </a:rPr>
              <a:t>-</a:t>
            </a:r>
            <a:r>
              <a:rPr dirty="0" smtClean="0" baseline="-27777" sz="2250" spc="592">
                <a:solidFill>
                  <a:srgbClr val="0C0C0C"/>
                </a:solidFill>
                <a:latin typeface="Times New Roman"/>
                <a:cs typeface="Times New Roman"/>
              </a:rPr>
              <a:t>'</a:t>
            </a:r>
            <a:r>
              <a:rPr dirty="0" smtClean="0" baseline="-27777" sz="2250" spc="-284" i="1">
                <a:solidFill>
                  <a:srgbClr val="1C1C1C"/>
                </a:solidFill>
                <a:latin typeface="Times New Roman"/>
                <a:cs typeface="Times New Roman"/>
              </a:rPr>
              <a:t>ar</a:t>
            </a:r>
            <a:r>
              <a:rPr dirty="0" smtClean="0" baseline="-27777" sz="2250" spc="-247" i="1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">
                <a:solidFill>
                  <a:srgbClr val="1C1C1C"/>
                </a:solidFill>
                <a:latin typeface="Arial"/>
                <a:cs typeface="Arial"/>
              </a:rPr>
              <a:t>(</a:t>
            </a:r>
            <a:r>
              <a:rPr dirty="0" smtClean="0" sz="1050" spc="55">
                <a:solidFill>
                  <a:srgbClr val="1C1C1C"/>
                </a:solidFill>
                <a:latin typeface="Arial"/>
                <a:cs typeface="Arial"/>
              </a:rPr>
              <a:t>rA</a:t>
            </a:r>
            <a:r>
              <a:rPr dirty="0" smtClean="0" sz="1050" spc="6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mtClean="0" sz="1250" spc="110">
                <a:solidFill>
                  <a:srgbClr val="0C0C0C"/>
                </a:solidFill>
                <a:latin typeface="Arial"/>
                <a:cs typeface="Arial"/>
              </a:rPr>
              <a:t>)</a:t>
            </a:r>
            <a:r>
              <a:rPr dirty="0" smtClean="0" sz="1250" spc="250">
                <a:solidFill>
                  <a:srgbClr val="0C0C0C"/>
                </a:solidFill>
                <a:latin typeface="Arial"/>
                <a:cs typeface="Arial"/>
              </a:rPr>
              <a:t>+</a:t>
            </a:r>
            <a:r>
              <a:rPr dirty="0" smtClean="0" sz="1250" spc="229">
                <a:solidFill>
                  <a:srgbClr val="4B4B4B"/>
                </a:solidFill>
                <a:latin typeface="Arial"/>
                <a:cs typeface="Arial"/>
              </a:rPr>
              <a:t>-</a:t>
            </a:r>
            <a:r>
              <a:rPr dirty="0" smtClean="0" sz="1250" spc="30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mtClean="0" baseline="-27777" sz="2250" spc="-225" i="1">
                <a:solidFill>
                  <a:srgbClr val="1C1C1C"/>
                </a:solidFill>
                <a:latin typeface="Times New Roman"/>
                <a:cs typeface="Times New Roman"/>
              </a:rPr>
              <a:t>aq,</a:t>
            </a:r>
            <a:endParaRPr baseline="-27777" sz="22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268854" y="6302552"/>
            <a:ext cx="417830" cy="958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56540" algn="l"/>
              </a:tabLst>
            </a:pPr>
            <a:r>
              <a:rPr dirty="0" smtClean="0" sz="550" spc="180">
                <a:solidFill>
                  <a:srgbClr val="0C0C0C"/>
                </a:solidFill>
                <a:latin typeface="Arial"/>
                <a:cs typeface="Arial"/>
              </a:rPr>
              <a:t>r</a:t>
            </a:r>
            <a:r>
              <a:rPr dirty="0" smtClean="0" sz="550" spc="180">
                <a:solidFill>
                  <a:srgbClr val="0C0C0C"/>
                </a:solidFill>
                <a:latin typeface="Arial"/>
                <a:cs typeface="Arial"/>
              </a:rPr>
              <a:t>	</a:t>
            </a:r>
            <a:r>
              <a:rPr dirty="0" smtClean="0" sz="550" spc="760">
                <a:solidFill>
                  <a:srgbClr val="0C0C0C"/>
                </a:solidFill>
                <a:latin typeface="Arial"/>
                <a:cs typeface="Arial"/>
              </a:rPr>
              <a:t>,</a:t>
            </a:r>
            <a:endParaRPr sz="5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455436" y="6142501"/>
            <a:ext cx="703580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10">
                <a:solidFill>
                  <a:srgbClr val="0C0C0C"/>
                </a:solidFill>
                <a:latin typeface="Times New Roman"/>
                <a:cs typeface="Times New Roman"/>
              </a:rPr>
              <a:t>(</a:t>
            </a:r>
            <a:r>
              <a:rPr dirty="0" smtClean="0" sz="1050" spc="5">
                <a:solidFill>
                  <a:srgbClr val="0C0C0C"/>
                </a:solidFill>
                <a:latin typeface="Times New Roman"/>
                <a:cs typeface="Times New Roman"/>
              </a:rPr>
              <a:t>cylindrical</a:t>
            </a:r>
            <a:r>
              <a:rPr dirty="0" smtClean="0" sz="1050" spc="10">
                <a:solidFill>
                  <a:srgbClr val="0C0C0C"/>
                </a:solidFill>
                <a:latin typeface="Times New Roman"/>
                <a:cs typeface="Times New Roman"/>
              </a:rPr>
              <a:t>)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849497" y="6477591"/>
            <a:ext cx="90805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245">
                <a:solidFill>
                  <a:srgbClr val="3D3D3D"/>
                </a:solidFill>
                <a:latin typeface="Times New Roman"/>
                <a:cs typeface="Times New Roman"/>
              </a:rPr>
              <a:t>.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258272" y="6471241"/>
            <a:ext cx="441959" cy="1974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229">
                <a:solidFill>
                  <a:srgbClr val="0C0C0C"/>
                </a:solidFill>
                <a:latin typeface="Times New Roman"/>
                <a:cs typeface="Times New Roman"/>
              </a:rPr>
              <a:t>1</a:t>
            </a:r>
            <a:r>
              <a:rPr dirty="0" smtClean="0" sz="1050" spc="-3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00" i="1">
                <a:solidFill>
                  <a:srgbClr val="1C1C1C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100" i="1">
                <a:solidFill>
                  <a:srgbClr val="1C1C1C"/>
                </a:solidFill>
                <a:latin typeface="Times New Roman"/>
                <a:cs typeface="Times New Roman"/>
              </a:rPr>
              <a:t>  </a:t>
            </a:r>
            <a:r>
              <a:rPr dirty="0" smtClean="0" sz="1100" spc="-50" i="1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350">
                <a:solidFill>
                  <a:srgbClr val="0C0C0C"/>
                </a:solidFill>
                <a:latin typeface="Times New Roman"/>
                <a:cs typeface="Times New Roman"/>
              </a:rPr>
              <a:t>_</a:t>
            </a:r>
            <a:r>
              <a:rPr dirty="0" smtClean="0" sz="1100" spc="-12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-17094" sz="975" spc="262">
                <a:solidFill>
                  <a:srgbClr val="2D2D2D"/>
                </a:solidFill>
                <a:latin typeface="Times New Roman"/>
                <a:cs typeface="Times New Roman"/>
              </a:rPr>
              <a:t>2</a:t>
            </a:r>
            <a:endParaRPr baseline="-17094" sz="975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155304" y="6471241"/>
            <a:ext cx="794385" cy="179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85115" algn="l"/>
                <a:tab pos="716280" algn="l"/>
              </a:tabLst>
            </a:pPr>
            <a:r>
              <a:rPr dirty="0" smtClean="0" sz="1050" spc="229">
                <a:solidFill>
                  <a:srgbClr val="1C1C1C"/>
                </a:solidFill>
                <a:latin typeface="Times New Roman"/>
                <a:cs typeface="Times New Roman"/>
              </a:rPr>
              <a:t>1</a:t>
            </a:r>
            <a:r>
              <a:rPr dirty="0" smtClean="0" sz="1050" spc="229">
                <a:solidFill>
                  <a:srgbClr val="1C1C1C"/>
                </a:solidFill>
                <a:latin typeface="Times New Roman"/>
                <a:cs typeface="Times New Roman"/>
              </a:rPr>
              <a:t>	</a:t>
            </a:r>
            <a:r>
              <a:rPr dirty="0" smtClean="0" sz="1100" spc="55" i="1">
                <a:solidFill>
                  <a:srgbClr val="1C1C1C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55" i="1">
                <a:solidFill>
                  <a:srgbClr val="1C1C1C"/>
                </a:solidFill>
                <a:latin typeface="Times New Roman"/>
                <a:cs typeface="Times New Roman"/>
              </a:rPr>
              <a:t>	</a:t>
            </a:r>
            <a:r>
              <a:rPr dirty="0" smtClean="0" sz="1100" spc="235">
                <a:solidFill>
                  <a:srgbClr val="4B4B4B"/>
                </a:solidFill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421371" y="6471241"/>
            <a:ext cx="514984" cy="179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45110" algn="l"/>
              </a:tabLst>
            </a:pPr>
            <a:r>
              <a:rPr dirty="0" smtClean="0" sz="1050" spc="229">
                <a:solidFill>
                  <a:srgbClr val="0C0C0C"/>
                </a:solidFill>
                <a:latin typeface="Times New Roman"/>
                <a:cs typeface="Times New Roman"/>
              </a:rPr>
              <a:t>1</a:t>
            </a:r>
            <a:r>
              <a:rPr dirty="0" smtClean="0" sz="1050" spc="229">
                <a:solidFill>
                  <a:srgbClr val="0C0C0C"/>
                </a:solidFill>
                <a:latin typeface="Times New Roman"/>
                <a:cs typeface="Times New Roman"/>
              </a:rPr>
              <a:t>	</a:t>
            </a:r>
            <a:r>
              <a:rPr dirty="0" smtClean="0" sz="1100" spc="165" i="1">
                <a:solidFill>
                  <a:srgbClr val="1C1C1C"/>
                </a:solidFill>
                <a:latin typeface="Times New Roman"/>
                <a:cs typeface="Times New Roman"/>
              </a:rPr>
              <a:t>aA.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775689" y="6498614"/>
            <a:ext cx="3196590" cy="276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>
                <a:solidFill>
                  <a:srgbClr val="0C0C0C"/>
                </a:solidFill>
                <a:latin typeface="Times New Roman"/>
                <a:cs typeface="Times New Roman"/>
              </a:rPr>
              <a:t>dtv</a:t>
            </a:r>
            <a:r>
              <a:rPr dirty="0" smtClean="0" sz="1050" spc="-1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70">
                <a:solidFill>
                  <a:srgbClr val="0C0C0C"/>
                </a:solidFill>
                <a:latin typeface="Arial"/>
                <a:cs typeface="Arial"/>
              </a:rPr>
              <a:t>A</a:t>
            </a:r>
            <a:r>
              <a:rPr dirty="0" smtClean="0" sz="1050" spc="320">
                <a:solidFill>
                  <a:srgbClr val="0C0C0C"/>
                </a:solidFill>
                <a:latin typeface="Arial"/>
                <a:cs typeface="Arial"/>
              </a:rPr>
              <a:t>=</a:t>
            </a:r>
            <a:r>
              <a:rPr dirty="0" smtClean="0" baseline="-13227" sz="1575" spc="750">
                <a:solidFill>
                  <a:srgbClr val="2D2D2D"/>
                </a:solidFill>
                <a:latin typeface="Times New Roman"/>
                <a:cs typeface="Times New Roman"/>
              </a:rPr>
              <a:t>2</a:t>
            </a:r>
            <a:r>
              <a:rPr dirty="0" smtClean="0" sz="1600" spc="-355" i="1">
                <a:solidFill>
                  <a:srgbClr val="2D2D2D"/>
                </a:solidFill>
                <a:latin typeface="Times New Roman"/>
                <a:cs typeface="Times New Roman"/>
              </a:rPr>
              <a:t>-a</a:t>
            </a:r>
            <a:r>
              <a:rPr dirty="0" smtClean="0" sz="1600" spc="180" i="1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35">
                <a:solidFill>
                  <a:srgbClr val="0C0C0C"/>
                </a:solidFill>
                <a:latin typeface="Times New Roman"/>
                <a:cs typeface="Times New Roman"/>
              </a:rPr>
              <a:t>(rA,)</a:t>
            </a:r>
            <a:r>
              <a:rPr dirty="0" smtClean="0" sz="1050" spc="-11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65">
                <a:solidFill>
                  <a:srgbClr val="1C1C1C"/>
                </a:solidFill>
                <a:latin typeface="Times New Roman"/>
                <a:cs typeface="Times New Roman"/>
              </a:rPr>
              <a:t>+</a:t>
            </a:r>
            <a:r>
              <a:rPr dirty="0" smtClean="0" sz="1200" spc="-114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605" i="1">
                <a:solidFill>
                  <a:srgbClr val="1C1C1C"/>
                </a:solidFill>
                <a:latin typeface="Times New Roman"/>
                <a:cs typeface="Times New Roman"/>
              </a:rPr>
              <a:t>-:</a:t>
            </a:r>
            <a:r>
              <a:rPr dirty="0" smtClean="0" sz="1200" spc="620" i="1">
                <a:solidFill>
                  <a:srgbClr val="1C1C1C"/>
                </a:solidFill>
                <a:latin typeface="Times New Roman"/>
                <a:cs typeface="Times New Roman"/>
              </a:rPr>
              <a:t>-</a:t>
            </a:r>
            <a:r>
              <a:rPr dirty="0" smtClean="0" sz="1600" spc="-155" i="1">
                <a:solidFill>
                  <a:srgbClr val="1C1C1C"/>
                </a:solidFill>
                <a:latin typeface="Times New Roman"/>
                <a:cs typeface="Times New Roman"/>
              </a:rPr>
              <a:t>a</a:t>
            </a:r>
            <a:r>
              <a:rPr dirty="0" smtClean="0" sz="1600" spc="-155" i="1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20" i="1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90" i="1">
                <a:solidFill>
                  <a:srgbClr val="1C1C1C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135" i="1">
                <a:solidFill>
                  <a:srgbClr val="1C1C1C"/>
                </a:solidFill>
                <a:latin typeface="Times New Roman"/>
                <a:cs typeface="Times New Roman"/>
              </a:rPr>
              <a:t>As</a:t>
            </a:r>
            <a:r>
              <a:rPr dirty="0" smtClean="0" sz="1000" spc="-80" i="1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1C1C1C"/>
                </a:solidFill>
                <a:latin typeface="Times New Roman"/>
                <a:cs typeface="Times New Roman"/>
              </a:rPr>
              <a:t>sm</a:t>
            </a:r>
            <a:r>
              <a:rPr dirty="0" smtClean="0" sz="1050" spc="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85">
                <a:solidFill>
                  <a:srgbClr val="1C1C1C"/>
                </a:solidFill>
                <a:latin typeface="Arial"/>
                <a:cs typeface="Arial"/>
              </a:rPr>
              <a:t>8)</a:t>
            </a:r>
            <a:r>
              <a:rPr dirty="0" smtClean="0" sz="1050" spc="-155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mtClean="0" sz="1250" spc="155">
                <a:solidFill>
                  <a:srgbClr val="0C0C0C"/>
                </a:solidFill>
                <a:latin typeface="Arial"/>
                <a:cs typeface="Arial"/>
              </a:rPr>
              <a:t>+</a:t>
            </a:r>
            <a:r>
              <a:rPr dirty="0" smtClean="0" sz="1250" spc="565" i="1">
                <a:solidFill>
                  <a:srgbClr val="3D3D3D"/>
                </a:solidFill>
                <a:latin typeface="Arial"/>
                <a:cs typeface="Arial"/>
              </a:rPr>
              <a:t>-.</a:t>
            </a:r>
            <a:r>
              <a:rPr dirty="0" smtClean="0" sz="1250" spc="630" i="1">
                <a:solidFill>
                  <a:srgbClr val="3D3D3D"/>
                </a:solidFill>
                <a:latin typeface="Arial"/>
                <a:cs typeface="Arial"/>
              </a:rPr>
              <a:t>-</a:t>
            </a:r>
            <a:r>
              <a:rPr dirty="0" smtClean="0" sz="1000" spc="1664" i="1">
                <a:solidFill>
                  <a:srgbClr val="3D3D3D"/>
                </a:solidFill>
                <a:latin typeface="Times New Roman"/>
                <a:cs typeface="Times New Roman"/>
              </a:rPr>
              <a:t>-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224206" y="6647976"/>
            <a:ext cx="1350645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16535" algn="l"/>
                <a:tab pos="784225" algn="l"/>
              </a:tabLst>
            </a:pPr>
            <a:r>
              <a:rPr dirty="0" smtClean="0" sz="1000" spc="100" i="1">
                <a:solidFill>
                  <a:srgbClr val="0C0C0C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100" i="1">
                <a:solidFill>
                  <a:srgbClr val="0C0C0C"/>
                </a:solidFill>
                <a:latin typeface="Times New Roman"/>
                <a:cs typeface="Times New Roman"/>
              </a:rPr>
              <a:t>	</a:t>
            </a:r>
            <a:r>
              <a:rPr dirty="0" smtClean="0" sz="1000" spc="50" i="1">
                <a:solidFill>
                  <a:srgbClr val="1C1C1C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50" i="1">
                <a:solidFill>
                  <a:srgbClr val="1C1C1C"/>
                </a:solidFill>
                <a:latin typeface="Times New Roman"/>
                <a:cs typeface="Times New Roman"/>
              </a:rPr>
              <a:t>	</a:t>
            </a:r>
            <a:r>
              <a:rPr dirty="0" smtClean="0" sz="1000" spc="50" i="1">
                <a:solidFill>
                  <a:srgbClr val="0C0C0C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-25" i="1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45">
                <a:solidFill>
                  <a:srgbClr val="1C1C1C"/>
                </a:solidFill>
                <a:latin typeface="Times New Roman"/>
                <a:cs typeface="Times New Roman"/>
              </a:rPr>
              <a:t>sm</a:t>
            </a:r>
            <a:r>
              <a:rPr dirty="0" smtClean="0" sz="1050" spc="-3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85" i="1">
                <a:solidFill>
                  <a:srgbClr val="1C1C1C"/>
                </a:solidFill>
                <a:latin typeface="Times New Roman"/>
                <a:cs typeface="Times New Roman"/>
              </a:rPr>
              <a:t>8</a:t>
            </a:r>
            <a:r>
              <a:rPr dirty="0" smtClean="0" sz="1000" spc="185" i="1">
                <a:solidFill>
                  <a:srgbClr val="1C1C1C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-5" i="1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85" i="1">
                <a:solidFill>
                  <a:srgbClr val="1C1C1C"/>
                </a:solidFill>
                <a:latin typeface="Times New Roman"/>
                <a:cs typeface="Times New Roman"/>
              </a:rPr>
              <a:t>8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268081" y="6590826"/>
            <a:ext cx="626745" cy="2406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50" i="1">
                <a:solidFill>
                  <a:srgbClr val="0C0C0C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-25" i="1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1C1C1C"/>
                </a:solidFill>
                <a:latin typeface="Times New Roman"/>
                <a:cs typeface="Times New Roman"/>
              </a:rPr>
              <a:t>sm</a:t>
            </a:r>
            <a:r>
              <a:rPr dirty="0" smtClean="0" sz="1050" spc="6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35" i="1">
                <a:solidFill>
                  <a:srgbClr val="0C0C0C"/>
                </a:solidFill>
                <a:latin typeface="Times New Roman"/>
                <a:cs typeface="Times New Roman"/>
              </a:rPr>
              <a:t>8</a:t>
            </a:r>
            <a:r>
              <a:rPr dirty="0" smtClean="0" sz="1000" spc="135" i="1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65" i="1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50" i="1">
                <a:solidFill>
                  <a:srgbClr val="1C1C1C"/>
                </a:solidFill>
                <a:latin typeface="Times New Roman"/>
                <a:cs typeface="Times New Roman"/>
              </a:rPr>
              <a:t>aq,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142405" y="6557105"/>
            <a:ext cx="629285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20">
                <a:solidFill>
                  <a:srgbClr val="0C0C0C"/>
                </a:solidFill>
                <a:latin typeface="Times New Roman"/>
                <a:cs typeface="Times New Roman"/>
              </a:rPr>
              <a:t>(</a:t>
            </a:r>
            <a:r>
              <a:rPr dirty="0" smtClean="0" sz="1050" spc="20">
                <a:solidFill>
                  <a:srgbClr val="0C0C0C"/>
                </a:solidFill>
                <a:latin typeface="Times New Roman"/>
                <a:cs typeface="Times New Roman"/>
              </a:rPr>
              <a:t>spherical</a:t>
            </a:r>
            <a:r>
              <a:rPr dirty="0" smtClean="0" sz="1050" spc="20">
                <a:solidFill>
                  <a:srgbClr val="0C0C0C"/>
                </a:solidFill>
                <a:latin typeface="Times New Roman"/>
                <a:cs typeface="Times New Roman"/>
              </a:rPr>
              <a:t>)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35430" y="7057571"/>
            <a:ext cx="4204335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830"/>
              </a:lnSpc>
            </a:pPr>
            <a:r>
              <a:rPr dirty="0" smtClean="0" sz="1000" spc="-55">
                <a:solidFill>
                  <a:srgbClr val="0C0C0C"/>
                </a:solidFill>
                <a:latin typeface="Times New Roman"/>
                <a:cs typeface="Times New Roman"/>
              </a:rPr>
              <a:t>EXAMPLE</a:t>
            </a:r>
            <a:r>
              <a:rPr dirty="0" smtClean="0" sz="1000" spc="10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5">
                <a:solidFill>
                  <a:srgbClr val="0C0C0C"/>
                </a:solidFill>
                <a:latin typeface="Times New Roman"/>
                <a:cs typeface="Times New Roman"/>
              </a:rPr>
              <a:t>1</a:t>
            </a:r>
            <a:r>
              <a:rPr dirty="0" smtClean="0" sz="1000" spc="365">
                <a:solidFill>
                  <a:srgbClr val="3D3D3D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365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1C1C1C"/>
                </a:solidFill>
                <a:latin typeface="Times New Roman"/>
                <a:cs typeface="Times New Roman"/>
              </a:rPr>
              <a:t>Given</a:t>
            </a:r>
            <a:r>
              <a:rPr dirty="0" smtClean="0" sz="1000" spc="5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C1C1C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4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5">
                <a:solidFill>
                  <a:srgbClr val="1C1C1C"/>
                </a:solidFill>
                <a:latin typeface="Times New Roman"/>
                <a:cs typeface="Times New Roman"/>
              </a:rPr>
              <a:t>vector</a:t>
            </a:r>
            <a:r>
              <a:rPr dirty="0" smtClean="0" sz="1000" spc="7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5">
                <a:solidFill>
                  <a:srgbClr val="1C1C1C"/>
                </a:solidFill>
                <a:latin typeface="Times New Roman"/>
                <a:cs typeface="Times New Roman"/>
              </a:rPr>
              <a:t>field</a:t>
            </a:r>
            <a:r>
              <a:rPr dirty="0" smtClean="0" sz="1000" spc="-25">
                <a:solidFill>
                  <a:srgbClr val="1C1C1C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10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5">
                <a:solidFill>
                  <a:srgbClr val="0C0C0C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-8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35">
                <a:solidFill>
                  <a:srgbClr val="2D2D2D"/>
                </a:solidFill>
                <a:latin typeface="Times New Roman"/>
                <a:cs typeface="Times New Roman"/>
              </a:rPr>
              <a:t>=</a:t>
            </a:r>
            <a:r>
              <a:rPr dirty="0" smtClean="0" sz="1000" spc="-6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1C1C1C"/>
                </a:solidFill>
                <a:latin typeface="Times New Roman"/>
                <a:cs typeface="Times New Roman"/>
              </a:rPr>
              <a:t>5x</a:t>
            </a:r>
            <a:r>
              <a:rPr dirty="0" smtClean="0" baseline="45454" sz="825" spc="82">
                <a:solidFill>
                  <a:srgbClr val="3D3D3D"/>
                </a:solidFill>
                <a:latin typeface="Arial"/>
                <a:cs typeface="Arial"/>
              </a:rPr>
              <a:t>2</a:t>
            </a:r>
            <a:r>
              <a:rPr dirty="0" smtClean="0" baseline="45454" sz="825" spc="82">
                <a:solidFill>
                  <a:srgbClr val="3D3D3D"/>
                </a:solidFill>
                <a:latin typeface="Arial"/>
                <a:cs typeface="Arial"/>
              </a:rPr>
              <a:t>  </a:t>
            </a:r>
            <a:r>
              <a:rPr dirty="0" smtClean="0" baseline="45454" sz="825" spc="-89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000" spc="-10">
                <a:solidFill>
                  <a:srgbClr val="1C1C1C"/>
                </a:solidFill>
                <a:latin typeface="Times New Roman"/>
                <a:cs typeface="Times New Roman"/>
              </a:rPr>
              <a:t>sin</a:t>
            </a:r>
            <a:r>
              <a:rPr dirty="0" smtClean="0" sz="1000" spc="-10">
                <a:solidFill>
                  <a:srgbClr val="1C1C1C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-9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60">
                <a:solidFill>
                  <a:srgbClr val="1C1C1C"/>
                </a:solidFill>
                <a:latin typeface="Times New Roman"/>
                <a:cs typeface="Times New Roman"/>
              </a:rPr>
              <a:t>)•..</a:t>
            </a:r>
            <a:r>
              <a:rPr dirty="0" smtClean="0" sz="1000" spc="260">
                <a:solidFill>
                  <a:srgbClr val="1C1C1C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1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1C1C1C"/>
                </a:solidFill>
                <a:latin typeface="Times New Roman"/>
                <a:cs typeface="Times New Roman"/>
              </a:rPr>
              <a:t>find</a:t>
            </a:r>
            <a:r>
              <a:rPr dirty="0" smtClean="0" sz="1000" spc="-2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1C1C1C"/>
                </a:solidFill>
                <a:latin typeface="Times New Roman"/>
                <a:cs typeface="Times New Roman"/>
              </a:rPr>
              <a:t>divA</a:t>
            </a:r>
            <a:r>
              <a:rPr dirty="0" smtClean="0" sz="1000" spc="-3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C1C1C"/>
                </a:solidFill>
                <a:latin typeface="Times New Roman"/>
                <a:cs typeface="Times New Roman"/>
              </a:rPr>
              <a:t>at</a:t>
            </a:r>
            <a:r>
              <a:rPr dirty="0" smtClean="0" sz="1000" spc="50">
                <a:solidFill>
                  <a:srgbClr val="1C1C1C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7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65" i="1">
                <a:solidFill>
                  <a:srgbClr val="1C1C1C"/>
                </a:solidFill>
                <a:latin typeface="Times New Roman"/>
                <a:cs typeface="Times New Roman"/>
              </a:rPr>
              <a:t>x</a:t>
            </a:r>
            <a:r>
              <a:rPr dirty="0" smtClean="0" sz="950" spc="30" i="1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600">
                <a:solidFill>
                  <a:srgbClr val="3D3D3D"/>
                </a:solidFill>
                <a:latin typeface="Times New Roman"/>
                <a:cs typeface="Times New Roman"/>
              </a:rPr>
              <a:t>•</a:t>
            </a:r>
            <a:r>
              <a:rPr dirty="0" smtClean="0" sz="900" spc="40">
                <a:solidFill>
                  <a:srgbClr val="0C0C0C"/>
                </a:solidFill>
                <a:latin typeface="Times New Roman"/>
                <a:cs typeface="Times New Roman"/>
              </a:rPr>
              <a:t>1.</a:t>
            </a:r>
            <a:endParaRPr sz="900">
              <a:latin typeface="Times New Roman"/>
              <a:cs typeface="Times New Roman"/>
            </a:endParaRPr>
          </a:p>
          <a:p>
            <a:pPr algn="ctr" marL="771525">
              <a:lnSpc>
                <a:spcPts val="280"/>
              </a:lnSpc>
            </a:pPr>
            <a:r>
              <a:rPr dirty="0" smtClean="0" sz="550" spc="440">
                <a:solidFill>
                  <a:srgbClr val="0C0C0C"/>
                </a:solidFill>
                <a:latin typeface="Arial"/>
                <a:cs typeface="Arial"/>
              </a:rPr>
              <a:t>(</a:t>
            </a:r>
            <a:endParaRPr sz="5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752980" y="7324468"/>
            <a:ext cx="4036060" cy="2736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2155"/>
              </a:lnSpc>
            </a:pPr>
            <a:r>
              <a:rPr dirty="0" smtClean="0" sz="1000" spc="90">
                <a:solidFill>
                  <a:srgbClr val="1C1C1C"/>
                </a:solidFill>
                <a:latin typeface="Times New Roman"/>
                <a:cs typeface="Times New Roman"/>
              </a:rPr>
              <a:t>divA=</a:t>
            </a:r>
            <a:r>
              <a:rPr dirty="0" smtClean="0" sz="1000" spc="9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6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15873" sz="2100" spc="-225" i="1">
                <a:solidFill>
                  <a:srgbClr val="1C1C1C"/>
                </a:solidFill>
                <a:latin typeface="Times New Roman"/>
                <a:cs typeface="Times New Roman"/>
              </a:rPr>
              <a:t>a</a:t>
            </a:r>
            <a:r>
              <a:rPr dirty="0" smtClean="0" baseline="15873" sz="2100" spc="-82" i="1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15873" sz="2100" spc="37">
                <a:solidFill>
                  <a:srgbClr val="1C1C1C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-10">
                <a:solidFill>
                  <a:srgbClr val="1C1C1C"/>
                </a:solidFill>
                <a:latin typeface="Times New Roman"/>
                <a:cs typeface="Times New Roman"/>
              </a:rPr>
              <a:t>5</a:t>
            </a:r>
            <a:r>
              <a:rPr dirty="0" smtClean="0" sz="1000" spc="-55">
                <a:solidFill>
                  <a:srgbClr val="1C1C1C"/>
                </a:solidFill>
                <a:latin typeface="Times New Roman"/>
                <a:cs typeface="Times New Roman"/>
              </a:rPr>
              <a:t>x</a:t>
            </a:r>
            <a:r>
              <a:rPr dirty="0" smtClean="0" baseline="40404" sz="825" spc="157">
                <a:solidFill>
                  <a:srgbClr val="3D3D3D"/>
                </a:solidFill>
                <a:latin typeface="Arial"/>
                <a:cs typeface="Arial"/>
              </a:rPr>
              <a:t>2</a:t>
            </a:r>
            <a:r>
              <a:rPr dirty="0" smtClean="0" baseline="40404" sz="825" spc="-44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000" spc="-35">
                <a:solidFill>
                  <a:srgbClr val="1C1C1C"/>
                </a:solidFill>
                <a:latin typeface="Times New Roman"/>
                <a:cs typeface="Times New Roman"/>
              </a:rPr>
              <a:t>s</a:t>
            </a:r>
            <a:r>
              <a:rPr dirty="0" smtClean="0" baseline="15873" sz="2100" spc="-97">
                <a:solidFill>
                  <a:srgbClr val="3D3D3D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-135">
                <a:solidFill>
                  <a:srgbClr val="1C1C1C"/>
                </a:solidFill>
                <a:latin typeface="Times New Roman"/>
                <a:cs typeface="Times New Roman"/>
              </a:rPr>
              <a:t>m</a:t>
            </a:r>
            <a:r>
              <a:rPr dirty="0" smtClean="0" baseline="12012" sz="2775" spc="-1222">
                <a:solidFill>
                  <a:srgbClr val="0C0C0C"/>
                </a:solidFill>
                <a:latin typeface="Times New Roman"/>
                <a:cs typeface="Times New Roman"/>
              </a:rPr>
              <a:t>m</a:t>
            </a:r>
            <a:r>
              <a:rPr dirty="0" smtClean="0" sz="1000" spc="114">
                <a:solidFill>
                  <a:srgbClr val="1C1C1C"/>
                </a:solidFill>
                <a:latin typeface="Times New Roman"/>
                <a:cs typeface="Times New Roman"/>
              </a:rPr>
              <a:t>-</a:t>
            </a:r>
            <a:r>
              <a:rPr dirty="0" smtClean="0" baseline="12012" sz="2775" spc="-225">
                <a:solidFill>
                  <a:srgbClr val="0C0C0C"/>
                </a:solidFill>
                <a:latin typeface="Times New Roman"/>
                <a:cs typeface="Times New Roman"/>
              </a:rPr>
              <a:t>)</a:t>
            </a:r>
            <a:r>
              <a:rPr dirty="0" smtClean="0" baseline="12012" sz="2775" spc="-352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20" i="1">
                <a:solidFill>
                  <a:srgbClr val="2D2D2D"/>
                </a:solidFill>
                <a:latin typeface="Times New Roman"/>
                <a:cs typeface="Times New Roman"/>
              </a:rPr>
              <a:t>=</a:t>
            </a:r>
            <a:r>
              <a:rPr dirty="0" smtClean="0" sz="1000" spc="30" i="1">
                <a:solidFill>
                  <a:srgbClr val="0C0C0C"/>
                </a:solidFill>
                <a:latin typeface="Times New Roman"/>
                <a:cs typeface="Times New Roman"/>
              </a:rPr>
              <a:t>5</a:t>
            </a:r>
            <a:r>
              <a:rPr dirty="0" smtClean="0" sz="1000" spc="-5" i="1">
                <a:solidFill>
                  <a:srgbClr val="0C0C0C"/>
                </a:solidFill>
                <a:latin typeface="Times New Roman"/>
                <a:cs typeface="Times New Roman"/>
              </a:rPr>
              <a:t>x</a:t>
            </a:r>
            <a:r>
              <a:rPr dirty="0" smtClean="0" baseline="40404" sz="825" spc="135" i="1">
                <a:solidFill>
                  <a:srgbClr val="3D3D3D"/>
                </a:solidFill>
                <a:latin typeface="Arial"/>
                <a:cs typeface="Arial"/>
              </a:rPr>
              <a:t>2</a:t>
            </a:r>
            <a:r>
              <a:rPr dirty="0" smtClean="0" baseline="12012" sz="2775" spc="-322">
                <a:solidFill>
                  <a:srgbClr val="1C1C1C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250">
                <a:solidFill>
                  <a:srgbClr val="1C1C1C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275">
                <a:solidFill>
                  <a:srgbClr val="1C1C1C"/>
                </a:solidFill>
                <a:latin typeface="Times New Roman"/>
                <a:cs typeface="Times New Roman"/>
              </a:rPr>
              <a:t>o</a:t>
            </a:r>
            <a:r>
              <a:rPr dirty="0" smtClean="0" baseline="12012" sz="2775" spc="-2160">
                <a:solidFill>
                  <a:srgbClr val="1C1C1C"/>
                </a:solidFill>
                <a:latin typeface="Times New Roman"/>
                <a:cs typeface="Times New Roman"/>
              </a:rPr>
              <a:t>m</a:t>
            </a:r>
            <a:r>
              <a:rPr dirty="0" smtClean="0" sz="1000" spc="225">
                <a:solidFill>
                  <a:srgbClr val="1C1C1C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135">
                <a:solidFill>
                  <a:srgbClr val="1C1C1C"/>
                </a:solidFill>
                <a:latin typeface="Times New Roman"/>
                <a:cs typeface="Times New Roman"/>
              </a:rPr>
              <a:t>-</a:t>
            </a:r>
            <a:r>
              <a:rPr dirty="0" smtClean="0" baseline="12012" sz="2775" spc="-390">
                <a:solidFill>
                  <a:srgbClr val="1C1C1C"/>
                </a:solidFill>
                <a:latin typeface="Times New Roman"/>
                <a:cs typeface="Times New Roman"/>
              </a:rPr>
              <a:t>)</a:t>
            </a:r>
            <a:r>
              <a:rPr dirty="0" smtClean="0" baseline="12012" sz="2775" spc="-337">
                <a:solidFill>
                  <a:srgbClr val="1C1C1C"/>
                </a:solidFill>
                <a:latin typeface="Times New Roman"/>
                <a:cs typeface="Times New Roman"/>
              </a:rPr>
              <a:t>:</a:t>
            </a:r>
            <a:r>
              <a:rPr dirty="0" smtClean="0" baseline="12012" sz="2775" spc="-615">
                <a:solidFill>
                  <a:srgbClr val="1C1C1C"/>
                </a:solidFill>
                <a:latin typeface="Times New Roman"/>
                <a:cs typeface="Times New Roman"/>
              </a:rPr>
              <a:t>r</a:t>
            </a:r>
            <a:r>
              <a:rPr dirty="0" smtClean="0" sz="950" spc="-175">
                <a:solidFill>
                  <a:srgbClr val="0C0C0C"/>
                </a:solidFill>
                <a:latin typeface="Times New Roman"/>
                <a:cs typeface="Times New Roman"/>
              </a:rPr>
              <a:t>-</a:t>
            </a:r>
            <a:r>
              <a:rPr dirty="0" smtClean="0" baseline="12012" sz="2775" spc="-839">
                <a:solidFill>
                  <a:srgbClr val="1C1C1C"/>
                </a:solidFill>
                <a:latin typeface="Times New Roman"/>
                <a:cs typeface="Times New Roman"/>
              </a:rPr>
              <a:t>c</a:t>
            </a:r>
            <a:r>
              <a:rPr dirty="0" smtClean="0" sz="950" spc="155">
                <a:solidFill>
                  <a:srgbClr val="0C0C0C"/>
                </a:solidFill>
                <a:latin typeface="Times New Roman"/>
                <a:cs typeface="Times New Roman"/>
              </a:rPr>
              <a:t>+lOx</a:t>
            </a:r>
            <a:r>
              <a:rPr dirty="0" smtClean="0" sz="950" spc="-4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55">
                <a:solidFill>
                  <a:srgbClr val="1C1C1C"/>
                </a:solidFill>
                <a:latin typeface="Times New Roman"/>
                <a:cs typeface="Times New Roman"/>
              </a:rPr>
              <a:t>s</a:t>
            </a:r>
            <a:r>
              <a:rPr dirty="0" smtClean="0" baseline="12012" sz="2775" spc="-337">
                <a:solidFill>
                  <a:srgbClr val="3D3D3D"/>
                </a:solidFill>
                <a:latin typeface="Times New Roman"/>
                <a:cs typeface="Times New Roman"/>
              </a:rPr>
              <a:t>.</a:t>
            </a:r>
            <a:r>
              <a:rPr dirty="0" smtClean="0" sz="1050" spc="-50">
                <a:solidFill>
                  <a:srgbClr val="1C1C1C"/>
                </a:solidFill>
                <a:latin typeface="Times New Roman"/>
                <a:cs typeface="Times New Roman"/>
              </a:rPr>
              <a:t>a</a:t>
            </a:r>
            <a:r>
              <a:rPr dirty="0" smtClean="0" sz="1050" spc="-720">
                <a:solidFill>
                  <a:srgbClr val="1C1C1C"/>
                </a:solidFill>
                <a:latin typeface="Times New Roman"/>
                <a:cs typeface="Times New Roman"/>
              </a:rPr>
              <a:t>n</a:t>
            </a:r>
            <a:r>
              <a:rPr dirty="0" smtClean="0" baseline="24691" sz="1350" spc="-75" i="1">
                <a:solidFill>
                  <a:srgbClr val="0C0C0C"/>
                </a:solidFill>
                <a:latin typeface="Arial"/>
                <a:cs typeface="Arial"/>
              </a:rPr>
              <a:t>m</a:t>
            </a:r>
            <a:r>
              <a:rPr dirty="0" smtClean="0" sz="1050" spc="160">
                <a:solidFill>
                  <a:srgbClr val="1C1C1C"/>
                </a:solidFill>
                <a:latin typeface="Times New Roman"/>
                <a:cs typeface="Times New Roman"/>
              </a:rPr>
              <a:t>-</a:t>
            </a:r>
            <a:r>
              <a:rPr dirty="0" smtClean="0" sz="1050" spc="200">
                <a:solidFill>
                  <a:srgbClr val="1C1C1C"/>
                </a:solidFill>
                <a:latin typeface="Times New Roman"/>
                <a:cs typeface="Times New Roman"/>
              </a:rPr>
              <a:t>=</a:t>
            </a:r>
            <a:r>
              <a:rPr dirty="0" smtClean="0" baseline="23391" sz="1425" spc="-630" i="1">
                <a:solidFill>
                  <a:srgbClr val="2D2D2D"/>
                </a:solidFill>
                <a:latin typeface="Times New Roman"/>
                <a:cs typeface="Times New Roman"/>
              </a:rPr>
              <a:t>5</a:t>
            </a:r>
            <a:r>
              <a:rPr dirty="0" smtClean="0" sz="1050" spc="155">
                <a:solidFill>
                  <a:srgbClr val="1C1C1C"/>
                </a:solidFill>
                <a:latin typeface="Times New Roman"/>
                <a:cs typeface="Times New Roman"/>
              </a:rPr>
              <a:t>-</a:t>
            </a:r>
            <a:r>
              <a:rPr dirty="0" smtClean="0" sz="1050" spc="385">
                <a:solidFill>
                  <a:srgbClr val="1C1C1C"/>
                </a:solidFill>
                <a:latin typeface="Times New Roman"/>
                <a:cs typeface="Times New Roman"/>
              </a:rPr>
              <a:t>m</a:t>
            </a:r>
            <a:r>
              <a:rPr dirty="0" smtClean="0" baseline="40404" sz="825" spc="157">
                <a:solidFill>
                  <a:srgbClr val="3D3D3D"/>
                </a:solidFill>
                <a:latin typeface="Arial"/>
                <a:cs typeface="Arial"/>
              </a:rPr>
              <a:t>2</a:t>
            </a:r>
            <a:r>
              <a:rPr dirty="0" smtClean="0" baseline="40404" sz="825" spc="-44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000" spc="190">
                <a:solidFill>
                  <a:srgbClr val="1C1C1C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135">
                <a:solidFill>
                  <a:srgbClr val="1C1C1C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-355">
                <a:solidFill>
                  <a:srgbClr val="1C1C1C"/>
                </a:solidFill>
                <a:latin typeface="Times New Roman"/>
                <a:cs typeface="Times New Roman"/>
              </a:rPr>
              <a:t>s</a:t>
            </a:r>
            <a:r>
              <a:rPr dirty="0" smtClean="0" baseline="24691" sz="1350" spc="-465" i="1">
                <a:solidFill>
                  <a:srgbClr val="0C0C0C"/>
                </a:solidFill>
                <a:latin typeface="Arial"/>
                <a:cs typeface="Arial"/>
              </a:rPr>
              <a:t>m</a:t>
            </a:r>
            <a:r>
              <a:rPr dirty="0" smtClean="0" sz="1000" spc="204">
                <a:solidFill>
                  <a:srgbClr val="1C1C1C"/>
                </a:solidFill>
                <a:latin typeface="Times New Roman"/>
                <a:cs typeface="Times New Roman"/>
              </a:rPr>
              <a:t>-+10x</a:t>
            </a:r>
            <a:r>
              <a:rPr dirty="0" smtClean="0" sz="1000" spc="-175">
                <a:solidFill>
                  <a:srgbClr val="1C1C1C"/>
                </a:solidFill>
                <a:latin typeface="Times New Roman"/>
                <a:cs typeface="Times New Roman"/>
              </a:rPr>
              <a:t>s</a:t>
            </a:r>
            <a:r>
              <a:rPr dirty="0" smtClean="0" baseline="24691" sz="1350" spc="127">
                <a:solidFill>
                  <a:srgbClr val="2D2D2D"/>
                </a:solidFill>
                <a:latin typeface="Arial"/>
                <a:cs typeface="Arial"/>
              </a:rPr>
              <a:t>.</a:t>
            </a:r>
            <a:r>
              <a:rPr dirty="0" smtClean="0" sz="1000" spc="-240">
                <a:solidFill>
                  <a:srgbClr val="1C1C1C"/>
                </a:solidFill>
                <a:latin typeface="Times New Roman"/>
                <a:cs typeface="Times New Roman"/>
              </a:rPr>
              <a:t>m</a:t>
            </a:r>
            <a:r>
              <a:rPr dirty="0" smtClean="0" baseline="24691" sz="1350" spc="-284" i="1">
                <a:solidFill>
                  <a:srgbClr val="0C0C0C"/>
                </a:solidFill>
                <a:latin typeface="Arial"/>
                <a:cs typeface="Arial"/>
              </a:rPr>
              <a:t>m</a:t>
            </a:r>
            <a:r>
              <a:rPr dirty="0" smtClean="0" sz="1000" spc="145">
                <a:solidFill>
                  <a:srgbClr val="1C1C1C"/>
                </a:solidFill>
                <a:latin typeface="Times New Roman"/>
                <a:cs typeface="Times New Roman"/>
              </a:rPr>
              <a:t>-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161754" y="7454782"/>
            <a:ext cx="150495" cy="233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-200" i="1">
                <a:solidFill>
                  <a:srgbClr val="1C1C1C"/>
                </a:solidFill>
                <a:latin typeface="Times New Roman"/>
                <a:cs typeface="Times New Roman"/>
              </a:rPr>
              <a:t>ax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752208" y="7518282"/>
            <a:ext cx="3007995" cy="157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56285" algn="l"/>
                <a:tab pos="1544955" algn="l"/>
                <a:tab pos="2283460" algn="l"/>
                <a:tab pos="2924810" algn="l"/>
              </a:tabLst>
            </a:pPr>
            <a:r>
              <a:rPr dirty="0" smtClean="0" sz="950" spc="25">
                <a:solidFill>
                  <a:srgbClr val="1C1C1C"/>
                </a:solidFill>
                <a:latin typeface="Times New Roman"/>
                <a:cs typeface="Times New Roman"/>
              </a:rPr>
              <a:t>2</a:t>
            </a:r>
            <a:r>
              <a:rPr dirty="0" smtClean="0" sz="950" spc="25">
                <a:solidFill>
                  <a:srgbClr val="1C1C1C"/>
                </a:solidFill>
                <a:latin typeface="Times New Roman"/>
                <a:cs typeface="Times New Roman"/>
              </a:rPr>
              <a:t>	</a:t>
            </a:r>
            <a:r>
              <a:rPr dirty="0" smtClean="0" sz="950" spc="565">
                <a:solidFill>
                  <a:srgbClr val="1C1C1C"/>
                </a:solidFill>
                <a:latin typeface="Times New Roman"/>
                <a:cs typeface="Times New Roman"/>
              </a:rPr>
              <a:t>22</a:t>
            </a:r>
            <a:r>
              <a:rPr dirty="0" smtClean="0" sz="950" spc="565">
                <a:solidFill>
                  <a:srgbClr val="1C1C1C"/>
                </a:solidFill>
                <a:latin typeface="Times New Roman"/>
                <a:cs typeface="Times New Roman"/>
              </a:rPr>
              <a:t>	</a:t>
            </a:r>
            <a:r>
              <a:rPr dirty="0" smtClean="0" sz="950" spc="755">
                <a:solidFill>
                  <a:srgbClr val="2D2D2D"/>
                </a:solidFill>
                <a:latin typeface="Times New Roman"/>
                <a:cs typeface="Times New Roman"/>
              </a:rPr>
              <a:t>22</a:t>
            </a:r>
            <a:r>
              <a:rPr dirty="0" smtClean="0" sz="950" spc="755">
                <a:solidFill>
                  <a:srgbClr val="2D2D2D"/>
                </a:solidFill>
                <a:latin typeface="Times New Roman"/>
                <a:cs typeface="Times New Roman"/>
              </a:rPr>
              <a:t>	</a:t>
            </a:r>
            <a:r>
              <a:rPr dirty="0" smtClean="0" sz="950" spc="75">
                <a:solidFill>
                  <a:srgbClr val="2D2D2D"/>
                </a:solidFill>
                <a:latin typeface="Times New Roman"/>
                <a:cs typeface="Times New Roman"/>
              </a:rPr>
              <a:t>2</a:t>
            </a:r>
            <a:r>
              <a:rPr dirty="0" smtClean="0" sz="950" spc="75">
                <a:solidFill>
                  <a:srgbClr val="2D2D2D"/>
                </a:solidFill>
                <a:latin typeface="Times New Roman"/>
                <a:cs typeface="Times New Roman"/>
              </a:rPr>
              <a:t>	</a:t>
            </a:r>
            <a:r>
              <a:rPr dirty="0" smtClean="0" sz="950" spc="75">
                <a:solidFill>
                  <a:srgbClr val="1C1C1C"/>
                </a:solidFill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941108" y="7744791"/>
            <a:ext cx="1071880" cy="1701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20">
                <a:solidFill>
                  <a:srgbClr val="0C0C0C"/>
                </a:solidFill>
                <a:latin typeface="Times New Roman"/>
                <a:cs typeface="Times New Roman"/>
              </a:rPr>
              <a:t>and</a:t>
            </a:r>
            <a:r>
              <a:rPr dirty="0" smtClean="0" sz="1000" spc="20">
                <a:solidFill>
                  <a:srgbClr val="0C0C0C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8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5">
                <a:solidFill>
                  <a:srgbClr val="1C1C1C"/>
                </a:solidFill>
                <a:latin typeface="Times New Roman"/>
                <a:cs typeface="Times New Roman"/>
              </a:rPr>
              <a:t>div</a:t>
            </a:r>
            <a:r>
              <a:rPr dirty="0" smtClean="0" sz="1000" spc="-9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0C0C0C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-10">
                <a:solidFill>
                  <a:srgbClr val="0C0C0C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95">
                <a:solidFill>
                  <a:srgbClr val="1C1C1C"/>
                </a:solidFill>
                <a:latin typeface="Times New Roman"/>
                <a:cs typeface="Times New Roman"/>
              </a:rPr>
              <a:t>..</a:t>
            </a:r>
            <a:r>
              <a:rPr dirty="0" smtClean="0" sz="1000" spc="-5">
                <a:solidFill>
                  <a:srgbClr val="1C1C1C"/>
                </a:solidFill>
                <a:latin typeface="Times New Roman"/>
                <a:cs typeface="Times New Roman"/>
              </a:rPr>
              <a:t>.</a:t>
            </a:r>
            <a:r>
              <a:rPr dirty="0" smtClean="0" baseline="-15151" sz="825" spc="202">
                <a:solidFill>
                  <a:srgbClr val="1C1C1C"/>
                </a:solidFill>
                <a:latin typeface="Arial"/>
                <a:cs typeface="Arial"/>
              </a:rPr>
              <a:t>1</a:t>
            </a:r>
            <a:r>
              <a:rPr dirty="0" smtClean="0" sz="850" spc="-55">
                <a:solidFill>
                  <a:srgbClr val="2D2D2D"/>
                </a:solidFill>
                <a:latin typeface="Arial"/>
                <a:cs typeface="Arial"/>
              </a:rPr>
              <a:t>=-</a:t>
            </a:r>
            <a:r>
              <a:rPr dirty="0" smtClean="0" sz="850" spc="25">
                <a:solidFill>
                  <a:srgbClr val="2D2D2D"/>
                </a:solidFill>
                <a:latin typeface="Arial"/>
                <a:cs typeface="Arial"/>
              </a:rPr>
              <a:t> </a:t>
            </a:r>
            <a:r>
              <a:rPr dirty="0" smtClean="0" sz="1000" spc="-190">
                <a:solidFill>
                  <a:srgbClr val="0C0C0C"/>
                </a:solidFill>
                <a:latin typeface="Times New Roman"/>
                <a:cs typeface="Times New Roman"/>
              </a:rPr>
              <a:t>1</a:t>
            </a:r>
            <a:r>
              <a:rPr dirty="0" smtClean="0" sz="1000" spc="30">
                <a:solidFill>
                  <a:srgbClr val="2D2D2D"/>
                </a:solidFill>
                <a:latin typeface="Times New Roman"/>
                <a:cs typeface="Times New Roman"/>
              </a:rPr>
              <a:t>0.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946785" y="7984315"/>
            <a:ext cx="5391785" cy="2178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55">
                <a:solidFill>
                  <a:srgbClr val="0C0C0C"/>
                </a:solidFill>
                <a:latin typeface="Times New Roman"/>
                <a:cs typeface="Times New Roman"/>
              </a:rPr>
              <a:t>EXAMPLE</a:t>
            </a:r>
            <a:r>
              <a:rPr dirty="0" smtClean="0" sz="1000" spc="1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70">
                <a:solidFill>
                  <a:srgbClr val="0C0C0C"/>
                </a:solidFill>
                <a:latin typeface="Arial"/>
                <a:cs typeface="Arial"/>
              </a:rPr>
              <a:t>2.</a:t>
            </a:r>
            <a:r>
              <a:rPr dirty="0" smtClean="0" sz="850" spc="70">
                <a:solidFill>
                  <a:srgbClr val="0C0C0C"/>
                </a:solidFill>
                <a:latin typeface="Arial"/>
                <a:cs typeface="Arial"/>
              </a:rPr>
              <a:t>   </a:t>
            </a:r>
            <a:r>
              <a:rPr dirty="0" smtClean="0" sz="850" spc="-114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mtClean="0" sz="1000" spc="-10">
                <a:solidFill>
                  <a:srgbClr val="0C0C0C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C1C1C"/>
                </a:solidFill>
                <a:latin typeface="Times New Roman"/>
                <a:cs typeface="Times New Roman"/>
              </a:rPr>
              <a:t>cylindrical</a:t>
            </a:r>
            <a:r>
              <a:rPr dirty="0" smtClean="0" sz="950" spc="4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1C1C1C"/>
                </a:solidFill>
                <a:latin typeface="Times New Roman"/>
                <a:cs typeface="Times New Roman"/>
              </a:rPr>
              <a:t>coordinates</a:t>
            </a:r>
            <a:r>
              <a:rPr dirty="0" smtClean="0" sz="1000" spc="1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C1C1C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-1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1C1C1C"/>
                </a:solidFill>
                <a:latin typeface="Times New Roman"/>
                <a:cs typeface="Times New Roman"/>
              </a:rPr>
              <a:t>vector</a:t>
            </a:r>
            <a:r>
              <a:rPr dirty="0" smtClean="0" sz="1000" spc="7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5">
                <a:solidFill>
                  <a:srgbClr val="1C1C1C"/>
                </a:solidFill>
                <a:latin typeface="Times New Roman"/>
                <a:cs typeface="Times New Roman"/>
              </a:rPr>
              <a:t>field</a:t>
            </a:r>
            <a:r>
              <a:rPr dirty="0" smtClean="0" sz="1000" spc="-2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5">
                <a:solidFill>
                  <a:srgbClr val="1C1C1C"/>
                </a:solidFill>
                <a:latin typeface="Arial"/>
                <a:cs typeface="Arial"/>
              </a:rPr>
              <a:t>is</a:t>
            </a:r>
            <a:r>
              <a:rPr dirty="0" smtClean="0" sz="900" spc="-125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mtClean="0" sz="1000" spc="-25">
                <a:solidFill>
                  <a:srgbClr val="1C1C1C"/>
                </a:solidFill>
                <a:latin typeface="Times New Roman"/>
                <a:cs typeface="Times New Roman"/>
              </a:rPr>
              <a:t>given</a:t>
            </a:r>
            <a:r>
              <a:rPr dirty="0" smtClean="0" sz="1000" spc="7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5">
                <a:solidFill>
                  <a:srgbClr val="1C1C1C"/>
                </a:solidFill>
                <a:latin typeface="Arial"/>
                <a:cs typeface="Arial"/>
              </a:rPr>
              <a:t>by</a:t>
            </a:r>
            <a:r>
              <a:rPr dirty="0" smtClean="0" sz="900" spc="-5">
                <a:solidFill>
                  <a:srgbClr val="1C1C1C"/>
                </a:solidFill>
                <a:latin typeface="Arial"/>
                <a:cs typeface="Arial"/>
              </a:rPr>
              <a:t>   </a:t>
            </a:r>
            <a:r>
              <a:rPr dirty="0" smtClean="0" sz="900" spc="-11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mtClean="0" sz="1000" spc="40">
                <a:solidFill>
                  <a:srgbClr val="0C0C0C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-3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300">
                <a:solidFill>
                  <a:srgbClr val="1C1C1C"/>
                </a:solidFill>
                <a:latin typeface="Arial"/>
                <a:cs typeface="Arial"/>
              </a:rPr>
              <a:t>=</a:t>
            </a:r>
            <a:r>
              <a:rPr dirty="0" smtClean="0" sz="900" spc="90" i="1">
                <a:solidFill>
                  <a:srgbClr val="1C1C1C"/>
                </a:solidFill>
                <a:latin typeface="Times New Roman"/>
                <a:cs typeface="Times New Roman"/>
              </a:rPr>
              <a:t>r</a:t>
            </a:r>
            <a:r>
              <a:rPr dirty="0" smtClean="0" sz="900" spc="-45" i="1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35">
                <a:solidFill>
                  <a:srgbClr val="0C0C0C"/>
                </a:solidFill>
                <a:latin typeface="Arial"/>
                <a:cs typeface="Arial"/>
              </a:rPr>
              <a:t>sin</a:t>
            </a:r>
            <a:r>
              <a:rPr dirty="0" smtClean="0" sz="850" spc="-95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mtClean="0" sz="900" spc="-30">
                <a:solidFill>
                  <a:srgbClr val="0C0C0C"/>
                </a:solidFill>
                <a:latin typeface="Times New Roman"/>
                <a:cs typeface="Times New Roman"/>
              </a:rPr>
              <a:t>4nt,.</a:t>
            </a:r>
            <a:r>
              <a:rPr dirty="0" smtClean="0" sz="900" spc="-4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5">
                <a:solidFill>
                  <a:srgbClr val="1C1C1C"/>
                </a:solidFill>
                <a:latin typeface="Arial"/>
                <a:cs typeface="Arial"/>
              </a:rPr>
              <a:t>+</a:t>
            </a:r>
            <a:r>
              <a:rPr dirty="0" smtClean="0" sz="1100" spc="-21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mtClean="0" sz="800" spc="35" i="1">
                <a:solidFill>
                  <a:srgbClr val="1C1C1C"/>
                </a:solidFill>
                <a:latin typeface="Arial"/>
                <a:cs typeface="Arial"/>
              </a:rPr>
              <a:t>,Z</a:t>
            </a:r>
            <a:r>
              <a:rPr dirty="0" smtClean="0" sz="800" spc="-75" i="1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1C1C1C"/>
                </a:solidFill>
                <a:latin typeface="Times New Roman"/>
                <a:cs typeface="Times New Roman"/>
              </a:rPr>
              <a:t>cos</a:t>
            </a:r>
            <a:r>
              <a:rPr dirty="0" smtClean="0" sz="1000" spc="-8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30" i="1">
                <a:solidFill>
                  <a:srgbClr val="0C0C0C"/>
                </a:solidFill>
                <a:latin typeface="Times New Roman"/>
                <a:cs typeface="Times New Roman"/>
              </a:rPr>
              <a:t>4'••</a:t>
            </a:r>
            <a:r>
              <a:rPr dirty="0" smtClean="0" sz="1200" spc="-65" i="1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50">
                <a:solidFill>
                  <a:srgbClr val="1C1C1C"/>
                </a:solidFill>
                <a:latin typeface="Arial"/>
                <a:cs typeface="Arial"/>
              </a:rPr>
              <a:t>+</a:t>
            </a:r>
            <a:r>
              <a:rPr dirty="0" smtClean="0" sz="900" spc="15" i="1">
                <a:solidFill>
                  <a:srgbClr val="0C0C0C"/>
                </a:solidFill>
                <a:latin typeface="Times New Roman"/>
                <a:cs typeface="Times New Roman"/>
              </a:rPr>
              <a:t>2re</a:t>
            </a:r>
            <a:r>
              <a:rPr dirty="0" smtClean="0" sz="900" spc="-145" i="1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-5">
                <a:solidFill>
                  <a:srgbClr val="3D3D3D"/>
                </a:solidFill>
                <a:latin typeface="Times New Roman"/>
                <a:cs typeface="Times New Roman"/>
              </a:rPr>
              <a:t>-</a:t>
            </a:r>
            <a:r>
              <a:rPr dirty="0" smtClean="0" sz="1350" spc="-130">
                <a:solidFill>
                  <a:srgbClr val="1C1C1C"/>
                </a:solidFill>
                <a:latin typeface="Times New Roman"/>
                <a:cs typeface="Times New Roman"/>
              </a:rPr>
              <a:t>s·a</a:t>
            </a:r>
            <a:r>
              <a:rPr dirty="0" smtClean="0" sz="1350" spc="-130">
                <a:solidFill>
                  <a:srgbClr val="1C1C1C"/>
                </a:solidFill>
                <a:latin typeface="Times New Roman"/>
                <a:cs typeface="Times New Roman"/>
              </a:rPr>
              <a:t>.</a:t>
            </a:r>
            <a:r>
              <a:rPr dirty="0" smtClean="0" sz="1350" spc="70">
                <a:solidFill>
                  <a:srgbClr val="3D3D3D"/>
                </a:solidFill>
                <a:latin typeface="Times New Roman"/>
                <a:cs typeface="Times New Roman"/>
              </a:rPr>
              <a:t>.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414148" y="8028765"/>
            <a:ext cx="255904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solidFill>
                  <a:srgbClr val="0C0C0C"/>
                </a:solidFill>
                <a:latin typeface="Times New Roman"/>
                <a:cs typeface="Times New Roman"/>
              </a:rPr>
              <a:t>Find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941108" y="8068484"/>
            <a:ext cx="1059815" cy="2940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55">
                <a:solidFill>
                  <a:srgbClr val="1C1C1C"/>
                </a:solidFill>
                <a:latin typeface="Times New Roman"/>
                <a:cs typeface="Times New Roman"/>
              </a:rPr>
              <a:t>divA</a:t>
            </a:r>
            <a:r>
              <a:rPr dirty="0" smtClean="0" sz="1000" spc="5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20">
                <a:solidFill>
                  <a:srgbClr val="1C1C1C"/>
                </a:solidFill>
                <a:latin typeface="Times New Roman"/>
                <a:cs typeface="Times New Roman"/>
              </a:rPr>
              <a:t>at</a:t>
            </a:r>
            <a:r>
              <a:rPr dirty="0" smtClean="0" sz="1000" spc="105">
                <a:solidFill>
                  <a:srgbClr val="1C1C1C"/>
                </a:solidFill>
                <a:latin typeface="Times New Roman"/>
                <a:cs typeface="Times New Roman"/>
              </a:rPr>
              <a:t>(!.</a:t>
            </a:r>
            <a:r>
              <a:rPr dirty="0" smtClean="0" sz="1000" spc="-13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850" spc="-340">
                <a:solidFill>
                  <a:srgbClr val="0C0C0C"/>
                </a:solidFill>
                <a:latin typeface="Times New Roman"/>
                <a:cs typeface="Times New Roman"/>
              </a:rPr>
              <a:t>:rc/</a:t>
            </a:r>
            <a:r>
              <a:rPr dirty="0" smtClean="0" sz="1850" spc="-550">
                <a:solidFill>
                  <a:srgbClr val="0C0C0C"/>
                </a:solidFill>
                <a:latin typeface="Times New Roman"/>
                <a:cs typeface="Times New Roman"/>
              </a:rPr>
              <a:t>2</a:t>
            </a:r>
            <a:r>
              <a:rPr dirty="0" smtClean="0" sz="1850" spc="25">
                <a:solidFill>
                  <a:srgbClr val="2D2D2D"/>
                </a:solidFill>
                <a:latin typeface="Times New Roman"/>
                <a:cs typeface="Times New Roman"/>
              </a:rPr>
              <a:t>,</a:t>
            </a:r>
            <a:r>
              <a:rPr dirty="0" smtClean="0" sz="950" spc="75">
                <a:solidFill>
                  <a:srgbClr val="1C1C1C"/>
                </a:solidFill>
                <a:latin typeface="Times New Roman"/>
                <a:cs typeface="Times New Roman"/>
              </a:rPr>
              <a:t>0</a:t>
            </a:r>
            <a:r>
              <a:rPr dirty="0" smtClean="0" sz="950" spc="-20">
                <a:solidFill>
                  <a:srgbClr val="1C1C1C"/>
                </a:solidFill>
                <a:latin typeface="Times New Roman"/>
                <a:cs typeface="Times New Roman"/>
              </a:rPr>
              <a:t>)</a:t>
            </a:r>
            <a:r>
              <a:rPr dirty="0" smtClean="0" sz="950" spc="170">
                <a:solidFill>
                  <a:srgbClr val="3D3D3D"/>
                </a:solidFill>
                <a:latin typeface="Times New Roman"/>
                <a:cs typeface="Times New Roman"/>
              </a:rPr>
              <a:t>.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735947" y="8452046"/>
            <a:ext cx="403796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45">
                <a:solidFill>
                  <a:srgbClr val="0C0C0C"/>
                </a:solidFill>
                <a:latin typeface="Times New Roman"/>
                <a:cs typeface="Times New Roman"/>
              </a:rPr>
              <a:t>divA</a:t>
            </a:r>
            <a:r>
              <a:rPr dirty="0" smtClean="0" sz="1000" spc="-3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20">
                <a:solidFill>
                  <a:srgbClr val="3D3D3D"/>
                </a:solidFill>
                <a:latin typeface="Times New Roman"/>
                <a:cs typeface="Times New Roman"/>
              </a:rPr>
              <a:t>=!</a:t>
            </a:r>
            <a:r>
              <a:rPr dirty="0" smtClean="0" sz="1000" spc="320">
                <a:solidFill>
                  <a:srgbClr val="3D3D3D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5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90">
                <a:solidFill>
                  <a:srgbClr val="1C1C1C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100">
                <a:solidFill>
                  <a:srgbClr val="1C1C1C"/>
                </a:solidFill>
                <a:latin typeface="Times New Roman"/>
                <a:cs typeface="Times New Roman"/>
              </a:rPr>
              <a:t>rsin</a:t>
            </a:r>
            <a:r>
              <a:rPr dirty="0" smtClean="0" sz="1000" spc="-5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0C0C0C"/>
                </a:solidFill>
                <a:latin typeface="Times New Roman"/>
                <a:cs typeface="Times New Roman"/>
              </a:rPr>
              <a:t>4')</a:t>
            </a:r>
            <a:r>
              <a:rPr dirty="0" smtClean="0" sz="950" spc="-6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905">
                <a:solidFill>
                  <a:srgbClr val="0C0C0C"/>
                </a:solidFill>
                <a:latin typeface="Times New Roman"/>
                <a:cs typeface="Times New Roman"/>
              </a:rPr>
              <a:t>+!</a:t>
            </a:r>
            <a:r>
              <a:rPr dirty="0" smtClean="0" sz="1000" spc="-6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90">
                <a:solidFill>
                  <a:srgbClr val="1C1C1C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110">
                <a:solidFill>
                  <a:srgbClr val="1C1C1C"/>
                </a:solidFill>
                <a:latin typeface="Times New Roman"/>
                <a:cs typeface="Times New Roman"/>
              </a:rPr>
              <a:t>rcos</a:t>
            </a:r>
            <a:r>
              <a:rPr dirty="0" smtClean="0" sz="1000" spc="-8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0C0C0C"/>
                </a:solidFill>
                <a:latin typeface="Times New Roman"/>
                <a:cs typeface="Times New Roman"/>
              </a:rPr>
              <a:t>4')</a:t>
            </a:r>
            <a:r>
              <a:rPr dirty="0" smtClean="0" sz="950" spc="-5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90">
                <a:solidFill>
                  <a:srgbClr val="1C1C1C"/>
                </a:solidFill>
                <a:latin typeface="Times New Roman"/>
                <a:cs typeface="Times New Roman"/>
              </a:rPr>
              <a:t>+</a:t>
            </a:r>
            <a:r>
              <a:rPr dirty="0" smtClean="0" sz="950" spc="29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75">
                <a:solidFill>
                  <a:srgbClr val="1C1C1C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215">
                <a:solidFill>
                  <a:srgbClr val="1C1C1C"/>
                </a:solidFill>
                <a:latin typeface="Times New Roman"/>
                <a:cs typeface="Times New Roman"/>
              </a:rPr>
              <a:t>2r</a:t>
            </a:r>
            <a:r>
              <a:rPr dirty="0" smtClean="0" sz="950" spc="305">
                <a:solidFill>
                  <a:srgbClr val="1C1C1C"/>
                </a:solidFill>
                <a:latin typeface="Times New Roman"/>
                <a:cs typeface="Times New Roman"/>
              </a:rPr>
              <a:t>e</a:t>
            </a:r>
            <a:r>
              <a:rPr dirty="0" smtClean="0" sz="950" spc="204">
                <a:solidFill>
                  <a:srgbClr val="797979"/>
                </a:solidFill>
                <a:latin typeface="Times New Roman"/>
                <a:cs typeface="Times New Roman"/>
              </a:rPr>
              <a:t>-</a:t>
            </a:r>
            <a:r>
              <a:rPr dirty="0" smtClean="0" sz="950" spc="204">
                <a:solidFill>
                  <a:srgbClr val="797979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5">
                <a:solidFill>
                  <a:srgbClr val="797979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80">
                <a:solidFill>
                  <a:srgbClr val="1C1C1C"/>
                </a:solidFill>
                <a:latin typeface="Times New Roman"/>
                <a:cs typeface="Times New Roman"/>
              </a:rPr>
              <a:t>)</a:t>
            </a:r>
            <a:r>
              <a:rPr dirty="0" smtClean="0" sz="950" spc="-8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2D2D2D"/>
                </a:solidFill>
                <a:latin typeface="Times New Roman"/>
                <a:cs typeface="Times New Roman"/>
              </a:rPr>
              <a:t>=-2sin</a:t>
            </a:r>
            <a:r>
              <a:rPr dirty="0" smtClean="0" sz="1000" spc="-5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114" i="1">
                <a:solidFill>
                  <a:srgbClr val="0C0C0C"/>
                </a:solidFill>
                <a:latin typeface="Times New Roman"/>
                <a:cs typeface="Times New Roman"/>
              </a:rPr>
              <a:t>4'</a:t>
            </a:r>
            <a:r>
              <a:rPr dirty="0" smtClean="0" sz="1200" spc="-50" i="1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445" i="1">
                <a:solidFill>
                  <a:srgbClr val="2D2D2D"/>
                </a:solidFill>
                <a:latin typeface="Times New Roman"/>
                <a:cs typeface="Times New Roman"/>
              </a:rPr>
              <a:t>-</a:t>
            </a:r>
            <a:r>
              <a:rPr dirty="0" smtClean="0" sz="950" spc="25" i="1">
                <a:solidFill>
                  <a:srgbClr val="0C0C0C"/>
                </a:solidFill>
                <a:latin typeface="Times New Roman"/>
                <a:cs typeface="Times New Roman"/>
              </a:rPr>
              <a:t>r</a:t>
            </a:r>
            <a:r>
              <a:rPr dirty="0" smtClean="0" sz="950" spc="-60" i="1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1C1C1C"/>
                </a:solidFill>
                <a:latin typeface="Times New Roman"/>
                <a:cs typeface="Times New Roman"/>
              </a:rPr>
              <a:t>sin</a:t>
            </a:r>
            <a:r>
              <a:rPr dirty="0" smtClean="0" sz="1000" spc="2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114" i="1">
                <a:solidFill>
                  <a:srgbClr val="0C0C0C"/>
                </a:solidFill>
                <a:latin typeface="Times New Roman"/>
                <a:cs typeface="Times New Roman"/>
              </a:rPr>
              <a:t>4'</a:t>
            </a:r>
            <a:r>
              <a:rPr dirty="0" smtClean="0" sz="1200" spc="-50" i="1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25">
                <a:solidFill>
                  <a:srgbClr val="3D3D3D"/>
                </a:solidFill>
                <a:latin typeface="Times New Roman"/>
                <a:cs typeface="Times New Roman"/>
              </a:rPr>
              <a:t>-</a:t>
            </a:r>
            <a:r>
              <a:rPr dirty="0" smtClean="0" sz="950" spc="0">
                <a:solidFill>
                  <a:srgbClr val="1C1C1C"/>
                </a:solidFill>
                <a:latin typeface="Times New Roman"/>
                <a:cs typeface="Times New Roman"/>
              </a:rPr>
              <a:t>lOr</a:t>
            </a:r>
            <a:r>
              <a:rPr dirty="0" smtClean="0" sz="950" spc="20">
                <a:solidFill>
                  <a:srgbClr val="1C1C1C"/>
                </a:solidFill>
                <a:latin typeface="Times New Roman"/>
                <a:cs typeface="Times New Roman"/>
              </a:rPr>
              <a:t>e</a:t>
            </a:r>
            <a:r>
              <a:rPr dirty="0" smtClean="0" sz="950" spc="204">
                <a:solidFill>
                  <a:srgbClr val="8C8C8C"/>
                </a:solidFill>
                <a:latin typeface="Times New Roman"/>
                <a:cs typeface="Times New Roman"/>
              </a:rPr>
              <a:t>-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156077" y="8594390"/>
            <a:ext cx="202565" cy="12636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50" spc="155" i="1">
                <a:solidFill>
                  <a:srgbClr val="0C0C0C"/>
                </a:solidFill>
                <a:latin typeface="Arial"/>
                <a:cs typeface="Arial"/>
              </a:rPr>
              <a:t>rar</a:t>
            </a:r>
            <a:endParaRPr sz="75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962272" y="8543590"/>
            <a:ext cx="268605" cy="1866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50" spc="90" i="1">
                <a:solidFill>
                  <a:srgbClr val="0C0C0C"/>
                </a:solidFill>
                <a:latin typeface="Arial"/>
                <a:cs typeface="Arial"/>
              </a:rPr>
              <a:t>r</a:t>
            </a:r>
            <a:r>
              <a:rPr dirty="0" smtClean="0" sz="750" spc="75" i="1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mtClean="0" sz="1150" spc="-229" i="1">
                <a:solidFill>
                  <a:srgbClr val="1C1C1C"/>
                </a:solidFill>
                <a:latin typeface="Arial"/>
                <a:cs typeface="Arial"/>
              </a:rPr>
              <a:t>84&gt;</a:t>
            </a:r>
            <a:endParaRPr sz="115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836596" y="8594390"/>
            <a:ext cx="154940" cy="12636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50" spc="5" i="1">
                <a:solidFill>
                  <a:srgbClr val="1C1C1C"/>
                </a:solidFill>
                <a:latin typeface="Arial"/>
                <a:cs typeface="Arial"/>
              </a:rPr>
              <a:t>(Jz</a:t>
            </a:r>
            <a:endParaRPr sz="75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952462" y="8863653"/>
            <a:ext cx="219710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20">
                <a:solidFill>
                  <a:srgbClr val="1C1C1C"/>
                </a:solidFill>
                <a:latin typeface="Times New Roman"/>
                <a:cs typeface="Times New Roman"/>
              </a:rPr>
              <a:t>and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1397" y="914402"/>
            <a:ext cx="5543003" cy="84124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3450" y="914402"/>
            <a:ext cx="5938088" cy="59435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3450" y="914400"/>
            <a:ext cx="5937897" cy="74251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75486" y="914400"/>
            <a:ext cx="5623708" cy="81381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03609" y="3261731"/>
            <a:ext cx="4454912" cy="1728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4611029" y="3601843"/>
            <a:ext cx="752707" cy="1505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529360" y="6294863"/>
            <a:ext cx="892097" cy="26205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2759927" y="7426712"/>
            <a:ext cx="2102004" cy="13102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562814" y="8842916"/>
            <a:ext cx="407019" cy="12823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013212" y="1016000"/>
            <a:ext cx="25209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25">
                <a:solidFill>
                  <a:srgbClr val="0C0C0C"/>
                </a:solidFill>
                <a:latin typeface="Arial"/>
                <a:cs typeface="Arial"/>
              </a:rPr>
              <a:t>4.5.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97929" y="1009650"/>
            <a:ext cx="354330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>
                <a:solidFill>
                  <a:srgbClr val="0C0C0C"/>
                </a:solidFill>
                <a:latin typeface="Times New Roman"/>
                <a:cs typeface="Times New Roman"/>
              </a:rPr>
              <a:t>Given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55129" y="990600"/>
            <a:ext cx="210375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80">
                <a:solidFill>
                  <a:srgbClr val="0C0C0C"/>
                </a:solidFill>
                <a:latin typeface="Times New Roman"/>
                <a:cs typeface="Times New Roman"/>
              </a:rPr>
              <a:t>A</a:t>
            </a:r>
            <a:r>
              <a:rPr dirty="0" smtClean="0" sz="1050" spc="-9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40">
                <a:solidFill>
                  <a:srgbClr val="333333"/>
                </a:solidFill>
                <a:latin typeface="Times New Roman"/>
                <a:cs typeface="Times New Roman"/>
              </a:rPr>
              <a:t>=</a:t>
            </a:r>
            <a:r>
              <a:rPr dirty="0" smtClean="0" sz="1050" spc="-12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60">
                <a:solidFill>
                  <a:srgbClr val="1F1F1F"/>
                </a:solidFill>
                <a:latin typeface="Times New Roman"/>
                <a:cs typeface="Times New Roman"/>
              </a:rPr>
              <a:t>x</a:t>
            </a:r>
            <a:r>
              <a:rPr dirty="0" smtClean="0" baseline="39682" sz="1050" spc="0">
                <a:solidFill>
                  <a:srgbClr val="1F1F1F"/>
                </a:solidFill>
                <a:latin typeface="Times New Roman"/>
                <a:cs typeface="Times New Roman"/>
              </a:rPr>
              <a:t>2</a:t>
            </a:r>
            <a:r>
              <a:rPr dirty="0" smtClean="0" sz="1100" spc="-15">
                <a:solidFill>
                  <a:srgbClr val="1F1F1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-40">
                <a:solidFill>
                  <a:srgbClr val="1F1F1F"/>
                </a:solidFill>
                <a:latin typeface="Times New Roman"/>
                <a:cs typeface="Times New Roman"/>
              </a:rPr>
              <a:t>..</a:t>
            </a:r>
            <a:r>
              <a:rPr dirty="0" smtClean="0" sz="1100" spc="-14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165">
                <a:solidFill>
                  <a:srgbClr val="1F1F1F"/>
                </a:solidFill>
                <a:latin typeface="Arial"/>
                <a:cs typeface="Arial"/>
              </a:rPr>
              <a:t>+</a:t>
            </a:r>
            <a:r>
              <a:rPr dirty="0" smtClean="0" sz="1100" spc="-15" i="1">
                <a:solidFill>
                  <a:srgbClr val="1F1F1F"/>
                </a:solidFill>
                <a:latin typeface="Times New Roman"/>
                <a:cs typeface="Times New Roman"/>
              </a:rPr>
              <a:t>yza,.</a:t>
            </a:r>
            <a:r>
              <a:rPr dirty="0" smtClean="0" sz="1100" spc="-15" i="1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170">
                <a:solidFill>
                  <a:srgbClr val="1F1F1F"/>
                </a:solidFill>
                <a:latin typeface="Arial"/>
                <a:cs typeface="Arial"/>
              </a:rPr>
              <a:t>+</a:t>
            </a:r>
            <a:r>
              <a:rPr dirty="0" smtClean="0" sz="1100" spc="-40" i="1">
                <a:solidFill>
                  <a:srgbClr val="1F1F1F"/>
                </a:solidFill>
                <a:latin typeface="Times New Roman"/>
                <a:cs typeface="Times New Roman"/>
              </a:rPr>
              <a:t>xyaz</a:t>
            </a:r>
            <a:r>
              <a:rPr dirty="0" smtClean="0" sz="1100" spc="100" i="1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70">
                <a:solidFill>
                  <a:srgbClr val="1F1F1F"/>
                </a:solidFill>
                <a:latin typeface="Times New Roman"/>
                <a:cs typeface="Times New Roman"/>
              </a:rPr>
              <a:t>,</a:t>
            </a:r>
            <a:r>
              <a:rPr dirty="0" smtClean="0" sz="1100" spc="170">
                <a:solidFill>
                  <a:srgbClr val="1F1F1F"/>
                </a:solidFill>
                <a:latin typeface="Times New Roman"/>
                <a:cs typeface="Times New Roman"/>
              </a:rPr>
              <a:t>  </a:t>
            </a:r>
            <a:r>
              <a:rPr dirty="0" smtClean="0" sz="1100" spc="4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0C0C0C"/>
                </a:solidFill>
                <a:latin typeface="Times New Roman"/>
                <a:cs typeface="Times New Roman"/>
              </a:rPr>
              <a:t>find</a:t>
            </a:r>
            <a:r>
              <a:rPr dirty="0" smtClean="0" sz="1050" spc="-1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0C0C0C"/>
                </a:solidFill>
                <a:latin typeface="Arial"/>
                <a:cs typeface="Arial"/>
              </a:rPr>
              <a:t>V</a:t>
            </a:r>
            <a:r>
              <a:rPr dirty="0" smtClean="0" sz="1000" spc="-15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mtClean="0" sz="1000" spc="75">
                <a:solidFill>
                  <a:srgbClr val="333333"/>
                </a:solidFill>
                <a:latin typeface="Arial"/>
                <a:cs typeface="Arial"/>
              </a:rPr>
              <a:t>•</a:t>
            </a:r>
            <a:r>
              <a:rPr dirty="0" smtClean="0" sz="1000" spc="-18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mtClean="0" sz="1050" spc="70">
                <a:solidFill>
                  <a:srgbClr val="0C0C0C"/>
                </a:solidFill>
                <a:latin typeface="Times New Roman"/>
                <a:cs typeface="Times New Roman"/>
              </a:rPr>
              <a:t>A</a:t>
            </a:r>
            <a:r>
              <a:rPr dirty="0" smtClean="0" sz="1050" spc="340">
                <a:solidFill>
                  <a:srgbClr val="333333"/>
                </a:solidFill>
                <a:latin typeface="Times New Roman"/>
                <a:cs typeface="Times New Roman"/>
              </a:rPr>
              <a:t>.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21514" y="1177847"/>
            <a:ext cx="1065530" cy="2178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80695" algn="l"/>
                <a:tab pos="976630" algn="l"/>
              </a:tabLst>
            </a:pPr>
            <a:r>
              <a:rPr dirty="0" smtClean="0" sz="1350" spc="-130" i="1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dirty="0" smtClean="0" sz="1350" spc="-130" i="1">
                <a:solidFill>
                  <a:srgbClr val="333333"/>
                </a:solidFill>
                <a:latin typeface="Times New Roman"/>
                <a:cs typeface="Times New Roman"/>
              </a:rPr>
              <a:t>	</a:t>
            </a:r>
            <a:r>
              <a:rPr dirty="0" smtClean="0" sz="1350" spc="-130" i="1">
                <a:solidFill>
                  <a:srgbClr val="1F1F1F"/>
                </a:solidFill>
                <a:latin typeface="Times New Roman"/>
                <a:cs typeface="Times New Roman"/>
              </a:rPr>
              <a:t>a</a:t>
            </a:r>
            <a:r>
              <a:rPr dirty="0" smtClean="0" sz="1350" spc="-130" i="1">
                <a:solidFill>
                  <a:srgbClr val="1F1F1F"/>
                </a:solidFill>
                <a:latin typeface="Times New Roman"/>
                <a:cs typeface="Times New Roman"/>
              </a:rPr>
              <a:t>	</a:t>
            </a:r>
            <a:r>
              <a:rPr dirty="0" smtClean="0" sz="1350" spc="-85" i="1">
                <a:solidFill>
                  <a:srgbClr val="1F1F1F"/>
                </a:solidFill>
                <a:latin typeface="Times New Roman"/>
                <a:cs typeface="Times New Roman"/>
              </a:rPr>
              <a:t>a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03344" y="1255131"/>
            <a:ext cx="2170430" cy="3035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016000" algn="l"/>
              </a:tabLst>
            </a:pPr>
            <a:r>
              <a:rPr dirty="0" smtClean="0" sz="900" spc="-40">
                <a:solidFill>
                  <a:srgbClr val="1F1F1F"/>
                </a:solidFill>
                <a:latin typeface="Arial"/>
                <a:cs typeface="Arial"/>
              </a:rPr>
              <a:t>V</a:t>
            </a:r>
            <a:r>
              <a:rPr dirty="0" smtClean="0" sz="900" spc="-3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dirty="0" smtClean="0" sz="900" spc="120">
                <a:solidFill>
                  <a:srgbClr val="1F1F1F"/>
                </a:solidFill>
                <a:latin typeface="Arial"/>
                <a:cs typeface="Arial"/>
              </a:rPr>
              <a:t>•</a:t>
            </a:r>
            <a:r>
              <a:rPr dirty="0" smtClean="0" sz="900" spc="225">
                <a:solidFill>
                  <a:srgbClr val="1F1F1F"/>
                </a:solidFill>
                <a:latin typeface="Arial"/>
                <a:cs typeface="Arial"/>
              </a:rPr>
              <a:t>A</a:t>
            </a:r>
            <a:r>
              <a:rPr dirty="0" smtClean="0" sz="900" spc="-75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dirty="0" smtClean="0" sz="900" spc="470">
                <a:solidFill>
                  <a:srgbClr val="5B5B5B"/>
                </a:solidFill>
                <a:latin typeface="Arial"/>
                <a:cs typeface="Arial"/>
              </a:rPr>
              <a:t>•</a:t>
            </a:r>
            <a:r>
              <a:rPr dirty="0" smtClean="0" baseline="-23809" sz="2100" spc="-315" i="1">
                <a:solidFill>
                  <a:srgbClr val="1F1F1F"/>
                </a:solidFill>
                <a:latin typeface="Times New Roman"/>
                <a:cs typeface="Times New Roman"/>
              </a:rPr>
              <a:t>a</a:t>
            </a:r>
            <a:r>
              <a:rPr dirty="0" smtClean="0" baseline="-23809" sz="2100" spc="-292" i="1">
                <a:solidFill>
                  <a:srgbClr val="1F1F1F"/>
                </a:solidFill>
                <a:latin typeface="Times New Roman"/>
                <a:cs typeface="Times New Roman"/>
              </a:rPr>
              <a:t>x</a:t>
            </a:r>
            <a:r>
              <a:rPr dirty="0" smtClean="0" baseline="-23809" sz="2100" spc="-202" i="1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20">
                <a:solidFill>
                  <a:srgbClr val="0C0C0C"/>
                </a:solidFill>
                <a:latin typeface="Arial"/>
                <a:cs typeface="Arial"/>
              </a:rPr>
              <a:t>(x</a:t>
            </a:r>
            <a:r>
              <a:rPr dirty="0" smtClean="0" sz="900" spc="-135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mtClean="0" sz="900" spc="215">
                <a:solidFill>
                  <a:srgbClr val="1F1F1F"/>
                </a:solidFill>
                <a:latin typeface="Arial"/>
                <a:cs typeface="Arial"/>
              </a:rPr>
              <a:t>+</a:t>
            </a:r>
            <a:r>
              <a:rPr dirty="0" smtClean="0" sz="900" spc="215">
                <a:solidFill>
                  <a:srgbClr val="1F1F1F"/>
                </a:solidFill>
                <a:latin typeface="Arial"/>
                <a:cs typeface="Arial"/>
              </a:rPr>
              <a:t>	</a:t>
            </a:r>
            <a:r>
              <a:rPr dirty="0" smtClean="0" sz="900" spc="114">
                <a:solidFill>
                  <a:srgbClr val="0C0C0C"/>
                </a:solidFill>
                <a:latin typeface="Arial"/>
                <a:cs typeface="Arial"/>
              </a:rPr>
              <a:t>(yz)</a:t>
            </a:r>
            <a:r>
              <a:rPr dirty="0" smtClean="0" sz="900" spc="155">
                <a:solidFill>
                  <a:srgbClr val="0C0C0C"/>
                </a:solidFill>
                <a:latin typeface="Arial"/>
                <a:cs typeface="Arial"/>
              </a:rPr>
              <a:t>+</a:t>
            </a:r>
            <a:r>
              <a:rPr dirty="0" smtClean="0" sz="900" spc="-140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mtClean="0" baseline="-23809" sz="2100" spc="-247" i="1">
                <a:solidFill>
                  <a:srgbClr val="1F1F1F"/>
                </a:solidFill>
                <a:latin typeface="Times New Roman"/>
                <a:cs typeface="Times New Roman"/>
              </a:rPr>
              <a:t>az</a:t>
            </a:r>
            <a:r>
              <a:rPr dirty="0" smtClean="0" baseline="-23809" sz="2100" spc="-195" i="1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75">
                <a:solidFill>
                  <a:srgbClr val="1F1F1F"/>
                </a:solidFill>
                <a:latin typeface="Arial"/>
                <a:cs typeface="Arial"/>
              </a:rPr>
              <a:t>(xy)</a:t>
            </a:r>
            <a:r>
              <a:rPr dirty="0" smtClean="0" sz="900" spc="90">
                <a:solidFill>
                  <a:srgbClr val="1F1F1F"/>
                </a:solidFill>
                <a:latin typeface="Arial"/>
                <a:cs typeface="Arial"/>
              </a:rPr>
              <a:t>=2x</a:t>
            </a:r>
            <a:r>
              <a:rPr dirty="0" smtClean="0" sz="900" spc="9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dirty="0" smtClean="0" sz="1150" spc="155">
                <a:solidFill>
                  <a:srgbClr val="0C0C0C"/>
                </a:solidFill>
                <a:latin typeface="Arial"/>
                <a:cs typeface="Arial"/>
              </a:rPr>
              <a:t>+</a:t>
            </a:r>
            <a:r>
              <a:rPr dirty="0" smtClean="0" sz="900" spc="-30">
                <a:solidFill>
                  <a:srgbClr val="1F1F1F"/>
                </a:solidFill>
                <a:latin typeface="Arial"/>
                <a:cs typeface="Arial"/>
              </a:rPr>
              <a:t>z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56412" y="1396689"/>
            <a:ext cx="144780" cy="149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-160" i="1">
                <a:solidFill>
                  <a:srgbClr val="1F1F1F"/>
                </a:solidFill>
                <a:latin typeface="Times New Roman"/>
                <a:cs typeface="Times New Roman"/>
              </a:rPr>
              <a:t>CJy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84637" y="1726579"/>
            <a:ext cx="765810" cy="2057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815">
                <a:solidFill>
                  <a:srgbClr val="0C0C0C"/>
                </a:solidFill>
                <a:latin typeface="Courier New"/>
                <a:cs typeface="Courier New"/>
              </a:rPr>
              <a:t>4</a:t>
            </a:r>
            <a:r>
              <a:rPr dirty="0" smtClean="0" sz="1200" spc="-855">
                <a:solidFill>
                  <a:srgbClr val="444444"/>
                </a:solidFill>
                <a:latin typeface="Courier New"/>
                <a:cs typeface="Courier New"/>
              </a:rPr>
              <a:t>.</a:t>
            </a:r>
            <a:r>
              <a:rPr dirty="0" smtClean="0" sz="1200" spc="-65">
                <a:solidFill>
                  <a:srgbClr val="0C0C0C"/>
                </a:solidFill>
                <a:latin typeface="Courier New"/>
                <a:cs typeface="Courier New"/>
              </a:rPr>
              <a:t>6</a:t>
            </a:r>
            <a:r>
              <a:rPr dirty="0" smtClean="0" sz="1200" spc="140">
                <a:solidFill>
                  <a:srgbClr val="333333"/>
                </a:solidFill>
                <a:latin typeface="Courier New"/>
                <a:cs typeface="Courier New"/>
              </a:rPr>
              <a:t>.</a:t>
            </a:r>
            <a:r>
              <a:rPr dirty="0" smtClean="0" sz="1200" spc="-50">
                <a:solidFill>
                  <a:srgbClr val="333333"/>
                </a:solidFill>
                <a:latin typeface="Courier New"/>
                <a:cs typeface="Courier New"/>
              </a:rPr>
              <a:t> </a:t>
            </a:r>
            <a:r>
              <a:rPr dirty="0" smtClean="0" baseline="2645" sz="1575" spc="7">
                <a:solidFill>
                  <a:srgbClr val="0C0C0C"/>
                </a:solidFill>
                <a:latin typeface="Times New Roman"/>
                <a:cs typeface="Times New Roman"/>
              </a:rPr>
              <a:t>Given</a:t>
            </a:r>
            <a:endParaRPr baseline="2645" sz="1575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07636" y="2306442"/>
            <a:ext cx="270510" cy="2057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240">
                <a:solidFill>
                  <a:srgbClr val="0C0C0C"/>
                </a:solidFill>
                <a:latin typeface="Courier New"/>
                <a:cs typeface="Courier New"/>
              </a:rPr>
              <a:t>4.7.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92353" y="2325492"/>
            <a:ext cx="354330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>
                <a:solidFill>
                  <a:srgbClr val="0C0C0C"/>
                </a:solidFill>
                <a:latin typeface="Times New Roman"/>
                <a:cs typeface="Times New Roman"/>
              </a:rPr>
              <a:t>Given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55129" y="1745629"/>
            <a:ext cx="445134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229">
                <a:solidFill>
                  <a:srgbClr val="0C0C0C"/>
                </a:solidFill>
                <a:latin typeface="Arial"/>
                <a:cs typeface="Arial"/>
              </a:rPr>
              <a:t>A=</a:t>
            </a:r>
            <a:r>
              <a:rPr dirty="0" smtClean="0" sz="1000" spc="-70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mtClean="0" sz="1050" spc="20">
                <a:solidFill>
                  <a:srgbClr val="0C0C0C"/>
                </a:solidFill>
                <a:latin typeface="Times New Roman"/>
                <a:cs typeface="Times New Roman"/>
              </a:rPr>
              <a:t>(x</a:t>
            </a:r>
            <a:r>
              <a:rPr dirty="0" smtClean="0" baseline="41666" sz="900" spc="217">
                <a:solidFill>
                  <a:srgbClr val="0C0C0C"/>
                </a:solidFill>
                <a:latin typeface="Times New Roman"/>
                <a:cs typeface="Times New Roman"/>
              </a:rPr>
              <a:t>2</a:t>
            </a:r>
            <a:endParaRPr baseline="41666" sz="9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95602" y="1676400"/>
            <a:ext cx="499109" cy="2444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8518" sz="1800" spc="120">
                <a:solidFill>
                  <a:srgbClr val="0C0C0C"/>
                </a:solidFill>
                <a:latin typeface="Arial"/>
                <a:cs typeface="Arial"/>
              </a:rPr>
              <a:t>+</a:t>
            </a:r>
            <a:r>
              <a:rPr dirty="0" smtClean="0" baseline="-23391" sz="1425" spc="630">
                <a:solidFill>
                  <a:srgbClr val="1F1F1F"/>
                </a:solidFill>
                <a:latin typeface="Arial"/>
                <a:cs typeface="Arial"/>
              </a:rPr>
              <a:t>y</a:t>
            </a:r>
            <a:r>
              <a:rPr dirty="0" smtClean="0" baseline="-23391" sz="1425" spc="63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dirty="0" smtClean="0" baseline="-23391" sz="1425" spc="-52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dirty="0" smtClean="0" baseline="-23391" sz="1425" spc="457">
                <a:solidFill>
                  <a:srgbClr val="1F1F1F"/>
                </a:solidFill>
                <a:latin typeface="Arial"/>
                <a:cs typeface="Arial"/>
              </a:rPr>
              <a:t>-</a:t>
            </a:r>
            <a:r>
              <a:rPr dirty="0" smtClean="0" sz="600" spc="5">
                <a:solidFill>
                  <a:srgbClr val="1F1F1F"/>
                </a:solidFill>
                <a:latin typeface="Times New Roman"/>
                <a:cs typeface="Times New Roman"/>
              </a:rPr>
              <a:t>112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52802" y="1745629"/>
            <a:ext cx="1532255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02260" algn="l"/>
              </a:tabLst>
            </a:pPr>
            <a:r>
              <a:rPr dirty="0" smtClean="0" sz="1050" spc="-75">
                <a:solidFill>
                  <a:srgbClr val="1F1F1F"/>
                </a:solidFill>
                <a:latin typeface="Times New Roman"/>
                <a:cs typeface="Times New Roman"/>
              </a:rPr>
              <a:t>a_..</a:t>
            </a:r>
            <a:r>
              <a:rPr dirty="0" smtClean="0" sz="1050" spc="-75">
                <a:solidFill>
                  <a:srgbClr val="1F1F1F"/>
                </a:solidFill>
                <a:latin typeface="Times New Roman"/>
                <a:cs typeface="Times New Roman"/>
              </a:rPr>
              <a:t>	</a:t>
            </a:r>
            <a:r>
              <a:rPr dirty="0" smtClean="0" sz="1050" spc="-25">
                <a:solidFill>
                  <a:srgbClr val="0C0C0C"/>
                </a:solidFill>
                <a:latin typeface="Times New Roman"/>
                <a:cs typeface="Times New Roman"/>
              </a:rPr>
              <a:t>find</a:t>
            </a:r>
            <a:r>
              <a:rPr dirty="0" smtClean="0" sz="1050" spc="4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0C0C0C"/>
                </a:solidFill>
                <a:latin typeface="Arial"/>
                <a:cs typeface="Arial"/>
              </a:rPr>
              <a:t>V</a:t>
            </a:r>
            <a:r>
              <a:rPr dirty="0" smtClean="0" sz="1000" spc="-60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mtClean="0" sz="1000" spc="75">
                <a:solidFill>
                  <a:srgbClr val="0C0C0C"/>
                </a:solidFill>
                <a:latin typeface="Arial"/>
                <a:cs typeface="Arial"/>
              </a:rPr>
              <a:t>•</a:t>
            </a:r>
            <a:r>
              <a:rPr dirty="0" smtClean="0" sz="1000" spc="-180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mtClean="0" sz="1000" spc="100">
                <a:solidFill>
                  <a:srgbClr val="0C0C0C"/>
                </a:solidFill>
                <a:latin typeface="Arial"/>
                <a:cs typeface="Arial"/>
              </a:rPr>
              <a:t>A</a:t>
            </a:r>
            <a:r>
              <a:rPr dirty="0" smtClean="0" sz="1000" spc="90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mtClean="0" sz="1050" spc="45">
                <a:solidFill>
                  <a:srgbClr val="1F1F1F"/>
                </a:solidFill>
                <a:latin typeface="Times New Roman"/>
                <a:cs typeface="Times New Roman"/>
              </a:rPr>
              <a:t>at</a:t>
            </a:r>
            <a:r>
              <a:rPr dirty="0" smtClean="0" sz="1050" spc="6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0">
                <a:solidFill>
                  <a:srgbClr val="0C0C0C"/>
                </a:solidFill>
                <a:latin typeface="Times New Roman"/>
                <a:cs typeface="Times New Roman"/>
              </a:rPr>
              <a:t>(2.</a:t>
            </a:r>
            <a:r>
              <a:rPr dirty="0" smtClean="0" sz="1050" spc="-15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85">
                <a:solidFill>
                  <a:srgbClr val="0C0C0C"/>
                </a:solidFill>
                <a:latin typeface="Times New Roman"/>
                <a:cs typeface="Times New Roman"/>
              </a:rPr>
              <a:t>2</a:t>
            </a:r>
            <a:r>
              <a:rPr dirty="0" smtClean="0" sz="1050" spc="130">
                <a:solidFill>
                  <a:srgbClr val="444444"/>
                </a:solidFill>
                <a:latin typeface="Times New Roman"/>
                <a:cs typeface="Times New Roman"/>
              </a:rPr>
              <a:t>,</a:t>
            </a:r>
            <a:r>
              <a:rPr dirty="0" smtClean="0" sz="1050" spc="130">
                <a:solidFill>
                  <a:srgbClr val="0C0C0C"/>
                </a:solidFill>
                <a:latin typeface="Times New Roman"/>
                <a:cs typeface="Times New Roman"/>
              </a:rPr>
              <a:t>0</a:t>
            </a:r>
            <a:r>
              <a:rPr dirty="0" smtClean="0" sz="1050" spc="45">
                <a:solidFill>
                  <a:srgbClr val="0C0C0C"/>
                </a:solidFill>
                <a:latin typeface="Times New Roman"/>
                <a:cs typeface="Times New Roman"/>
              </a:rPr>
              <a:t>)</a:t>
            </a:r>
            <a:r>
              <a:rPr dirty="0" smtClean="0" sz="1050" spc="135">
                <a:solidFill>
                  <a:srgbClr val="333333"/>
                </a:solidFill>
                <a:latin typeface="Times New Roman"/>
                <a:cs typeface="Times New Roman"/>
              </a:rPr>
              <a:t>.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340207" y="1944029"/>
            <a:ext cx="13900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-70">
                <a:solidFill>
                  <a:srgbClr val="0C0C0C"/>
                </a:solidFill>
                <a:latin typeface="Times New Roman"/>
                <a:cs typeface="Times New Roman"/>
              </a:rPr>
              <a:t>V</a:t>
            </a:r>
            <a:r>
              <a:rPr dirty="0" smtClean="0" sz="950" spc="-2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45">
                <a:solidFill>
                  <a:srgbClr val="0C0C0C"/>
                </a:solidFill>
                <a:latin typeface="Times New Roman"/>
                <a:cs typeface="Times New Roman"/>
              </a:rPr>
              <a:t>•</a:t>
            </a:r>
            <a:r>
              <a:rPr dirty="0" smtClean="0" sz="1200" spc="-80">
                <a:solidFill>
                  <a:srgbClr val="0C0C0C"/>
                </a:solidFill>
                <a:latin typeface="Arial"/>
                <a:cs typeface="Arial"/>
              </a:rPr>
              <a:t>A</a:t>
            </a:r>
            <a:r>
              <a:rPr dirty="0" smtClean="0" sz="1200" spc="-185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mtClean="0" sz="1200" spc="355">
                <a:solidFill>
                  <a:srgbClr val="444444"/>
                </a:solidFill>
                <a:latin typeface="Arial"/>
                <a:cs typeface="Arial"/>
              </a:rPr>
              <a:t>=</a:t>
            </a:r>
            <a:r>
              <a:rPr dirty="0" smtClean="0" sz="1200" spc="130">
                <a:solidFill>
                  <a:srgbClr val="444444"/>
                </a:solidFill>
                <a:latin typeface="Arial"/>
                <a:cs typeface="Arial"/>
              </a:rPr>
              <a:t>-</a:t>
            </a:r>
            <a:r>
              <a:rPr dirty="0" smtClean="0" sz="1200" spc="125">
                <a:solidFill>
                  <a:srgbClr val="1F1F1F"/>
                </a:solidFill>
                <a:latin typeface="Arial"/>
                <a:cs typeface="Arial"/>
              </a:rPr>
              <a:t>!</a:t>
            </a:r>
            <a:r>
              <a:rPr dirty="0" smtClean="0" sz="900" spc="305">
                <a:solidFill>
                  <a:srgbClr val="1F1F1F"/>
                </a:solidFill>
                <a:latin typeface="Arial"/>
                <a:cs typeface="Arial"/>
              </a:rPr>
              <a:t>(r</a:t>
            </a:r>
            <a:r>
              <a:rPr dirty="0" smtClean="0" sz="900" spc="-11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dirty="0" smtClean="0" sz="1100" spc="95">
                <a:solidFill>
                  <a:srgbClr val="1F1F1F"/>
                </a:solidFill>
                <a:latin typeface="Arial"/>
                <a:cs typeface="Arial"/>
              </a:rPr>
              <a:t>+</a:t>
            </a:r>
            <a:r>
              <a:rPr dirty="0" smtClean="0" sz="850" spc="330">
                <a:solidFill>
                  <a:srgbClr val="333333"/>
                </a:solidFill>
                <a:latin typeface="Arial"/>
                <a:cs typeface="Arial"/>
              </a:rPr>
              <a:t>y</a:t>
            </a:r>
            <a:r>
              <a:rPr dirty="0" smtClean="0" sz="850" spc="33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mtClean="0" sz="850" spc="-55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mtClean="0" sz="850" spc="204">
                <a:solidFill>
                  <a:srgbClr val="333333"/>
                </a:solidFill>
                <a:latin typeface="Arial"/>
                <a:cs typeface="Arial"/>
              </a:rPr>
              <a:t>-</a:t>
            </a:r>
            <a:r>
              <a:rPr dirty="0" smtClean="0" baseline="41666" sz="900" spc="-120">
                <a:solidFill>
                  <a:srgbClr val="333333"/>
                </a:solidFill>
                <a:latin typeface="Arial"/>
                <a:cs typeface="Arial"/>
              </a:rPr>
              <a:t>31</a:t>
            </a:r>
            <a:r>
              <a:rPr dirty="0" smtClean="0" baseline="41666" sz="900" spc="-97">
                <a:solidFill>
                  <a:srgbClr val="333333"/>
                </a:solidFill>
                <a:latin typeface="Arial"/>
                <a:cs typeface="Arial"/>
              </a:rPr>
              <a:t>2</a:t>
            </a:r>
            <a:r>
              <a:rPr dirty="0" smtClean="0" sz="950" spc="-15">
                <a:solidFill>
                  <a:srgbClr val="333333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10">
                <a:solidFill>
                  <a:srgbClr val="0C0C0C"/>
                </a:solidFill>
                <a:latin typeface="Times New Roman"/>
                <a:cs typeface="Times New Roman"/>
              </a:rPr>
              <a:t>2x)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929256" y="1944029"/>
            <a:ext cx="174434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24815" algn="l"/>
              </a:tabLst>
            </a:pPr>
            <a:r>
              <a:rPr dirty="0" smtClean="0" sz="900" spc="65">
                <a:solidFill>
                  <a:srgbClr val="1F1F1F"/>
                </a:solidFill>
                <a:latin typeface="Times New Roman"/>
                <a:cs typeface="Times New Roman"/>
              </a:rPr>
              <a:t>and</a:t>
            </a:r>
            <a:r>
              <a:rPr dirty="0" smtClean="0" sz="900" spc="65">
                <a:solidFill>
                  <a:srgbClr val="1F1F1F"/>
                </a:solidFill>
                <a:latin typeface="Times New Roman"/>
                <a:cs typeface="Times New Roman"/>
              </a:rPr>
              <a:t>	</a:t>
            </a:r>
            <a:r>
              <a:rPr dirty="0" smtClean="0" sz="950" spc="-70">
                <a:solidFill>
                  <a:srgbClr val="0C0C0C"/>
                </a:solidFill>
                <a:latin typeface="Times New Roman"/>
                <a:cs typeface="Times New Roman"/>
              </a:rPr>
              <a:t>V</a:t>
            </a:r>
            <a:r>
              <a:rPr dirty="0" smtClean="0" sz="950" spc="-6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90">
                <a:solidFill>
                  <a:srgbClr val="1F1F1F"/>
                </a:solidFill>
                <a:latin typeface="Times New Roman"/>
                <a:cs typeface="Times New Roman"/>
              </a:rPr>
              <a:t>•</a:t>
            </a:r>
            <a:r>
              <a:rPr dirty="0" smtClean="0" sz="1200" spc="-50">
                <a:solidFill>
                  <a:srgbClr val="0C0C0C"/>
                </a:solidFill>
                <a:latin typeface="Arial"/>
                <a:cs typeface="Arial"/>
              </a:rPr>
              <a:t>Al</a:t>
            </a:r>
            <a:r>
              <a:rPr dirty="0" smtClean="0" sz="1200" spc="-85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mtClean="0" sz="600" spc="15">
                <a:solidFill>
                  <a:srgbClr val="333333"/>
                </a:solidFill>
                <a:latin typeface="Arial"/>
                <a:cs typeface="Arial"/>
              </a:rPr>
              <a:t>2,2.o&gt;-=</a:t>
            </a:r>
            <a:r>
              <a:rPr dirty="0" smtClean="0" sz="600" spc="75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mtClean="0" sz="950" spc="75">
                <a:solidFill>
                  <a:srgbClr val="1F1F1F"/>
                </a:solidFill>
                <a:latin typeface="Times New Roman"/>
                <a:cs typeface="Times New Roman"/>
              </a:rPr>
              <a:t>-8.84</a:t>
            </a:r>
            <a:r>
              <a:rPr dirty="0" smtClean="0" sz="950" spc="-7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600" spc="280">
                <a:solidFill>
                  <a:srgbClr val="1F1F1F"/>
                </a:solidFill>
                <a:latin typeface="Arial"/>
                <a:cs typeface="Arial"/>
              </a:rPr>
              <a:t>x</a:t>
            </a:r>
            <a:r>
              <a:rPr dirty="0" smtClean="0" sz="600" spc="28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dirty="0" smtClean="0" sz="600" spc="-4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dirty="0" smtClean="0" sz="950" spc="30">
                <a:solidFill>
                  <a:srgbClr val="1F1F1F"/>
                </a:solidFill>
                <a:latin typeface="Times New Roman"/>
                <a:cs typeface="Times New Roman"/>
              </a:rPr>
              <a:t>1</a:t>
            </a:r>
            <a:r>
              <a:rPr dirty="0" smtClean="0" sz="950" spc="-155">
                <a:solidFill>
                  <a:srgbClr val="1F1F1F"/>
                </a:solidFill>
                <a:latin typeface="Times New Roman"/>
                <a:cs typeface="Times New Roman"/>
              </a:rPr>
              <a:t>0</a:t>
            </a:r>
            <a:r>
              <a:rPr dirty="0" smtClean="0" sz="950" spc="120">
                <a:solidFill>
                  <a:srgbClr val="5B5B5B"/>
                </a:solidFill>
                <a:latin typeface="Times New Roman"/>
                <a:cs typeface="Times New Roman"/>
              </a:rPr>
              <a:t>-</a:t>
            </a:r>
            <a:r>
              <a:rPr dirty="0" smtClean="0" baseline="37037" sz="900" spc="104">
                <a:solidFill>
                  <a:srgbClr val="333333"/>
                </a:solidFill>
                <a:latin typeface="Arial"/>
                <a:cs typeface="Arial"/>
              </a:rPr>
              <a:t>2</a:t>
            </a:r>
            <a:endParaRPr baseline="37037" sz="9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637358" y="2048107"/>
            <a:ext cx="83820" cy="1035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600" spc="120">
                <a:solidFill>
                  <a:srgbClr val="0C0C0C"/>
                </a:solidFill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849552" y="2241394"/>
            <a:ext cx="1941195" cy="286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180">
                <a:solidFill>
                  <a:srgbClr val="0C0C0C"/>
                </a:solidFill>
                <a:latin typeface="Times New Roman"/>
                <a:cs typeface="Times New Roman"/>
              </a:rPr>
              <a:t>A=</a:t>
            </a:r>
            <a:r>
              <a:rPr dirty="0" smtClean="0" sz="1050" spc="-6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10" i="1">
                <a:solidFill>
                  <a:srgbClr val="0C0C0C"/>
                </a:solidFill>
                <a:latin typeface="Arial"/>
                <a:cs typeface="Arial"/>
              </a:rPr>
              <a:t>r</a:t>
            </a:r>
            <a:r>
              <a:rPr dirty="0" smtClean="0" sz="900" spc="40" i="1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mtClean="0" sz="1050" spc="-60">
                <a:solidFill>
                  <a:srgbClr val="333333"/>
                </a:solidFill>
                <a:latin typeface="Times New Roman"/>
                <a:cs typeface="Times New Roman"/>
              </a:rPr>
              <a:t>s</a:t>
            </a:r>
            <a:r>
              <a:rPr dirty="0" smtClean="0" sz="1050" spc="15">
                <a:solidFill>
                  <a:srgbClr val="0C0C0C"/>
                </a:solidFill>
                <a:latin typeface="Times New Roman"/>
                <a:cs typeface="Times New Roman"/>
              </a:rPr>
              <a:t>in</a:t>
            </a:r>
            <a:r>
              <a:rPr dirty="0" smtClean="0" sz="1050" spc="-2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5">
                <a:solidFill>
                  <a:srgbClr val="0C0C0C"/>
                </a:solidFill>
                <a:latin typeface="Times New Roman"/>
                <a:cs typeface="Times New Roman"/>
              </a:rPr>
              <a:t>,Pa,</a:t>
            </a:r>
            <a:r>
              <a:rPr dirty="0" smtClean="0" sz="1050" spc="-8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210">
                <a:solidFill>
                  <a:srgbClr val="1F1F1F"/>
                </a:solidFill>
                <a:latin typeface="Arial"/>
                <a:cs typeface="Arial"/>
              </a:rPr>
              <a:t>+</a:t>
            </a:r>
            <a:r>
              <a:rPr dirty="0" smtClean="0" sz="1100" spc="-40" i="1">
                <a:solidFill>
                  <a:srgbClr val="0C0C0C"/>
                </a:solidFill>
                <a:latin typeface="Times New Roman"/>
                <a:cs typeface="Times New Roman"/>
              </a:rPr>
              <a:t>2r</a:t>
            </a:r>
            <a:r>
              <a:rPr dirty="0" smtClean="0" sz="1100" spc="-35" i="1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5">
                <a:solidFill>
                  <a:srgbClr val="0C0C0C"/>
                </a:solidFill>
                <a:latin typeface="Times New Roman"/>
                <a:cs typeface="Times New Roman"/>
              </a:rPr>
              <a:t>cos</a:t>
            </a:r>
            <a:r>
              <a:rPr dirty="0" smtClean="0" sz="1050" spc="-13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-434" i="1">
                <a:solidFill>
                  <a:srgbClr val="0C0C0C"/>
                </a:solidFill>
                <a:latin typeface="Times New Roman"/>
                <a:cs typeface="Times New Roman"/>
              </a:rPr>
              <a:t>4&gt;••</a:t>
            </a:r>
            <a:r>
              <a:rPr dirty="0" smtClean="0" sz="1800" spc="-120" i="1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170">
                <a:solidFill>
                  <a:srgbClr val="0C0C0C"/>
                </a:solidFill>
                <a:latin typeface="Arial"/>
                <a:cs typeface="Arial"/>
              </a:rPr>
              <a:t>+</a:t>
            </a:r>
            <a:r>
              <a:rPr dirty="0" smtClean="0" sz="1000" spc="40">
                <a:solidFill>
                  <a:srgbClr val="0C0C0C"/>
                </a:solidFill>
                <a:latin typeface="Times New Roman"/>
                <a:cs typeface="Times New Roman"/>
              </a:rPr>
              <a:t>2</a:t>
            </a:r>
            <a:r>
              <a:rPr dirty="0" smtClean="0" sz="1000" spc="60">
                <a:solidFill>
                  <a:srgbClr val="0C0C0C"/>
                </a:solidFill>
                <a:latin typeface="Times New Roman"/>
                <a:cs typeface="Times New Roman"/>
              </a:rPr>
              <a:t>z</a:t>
            </a:r>
            <a:r>
              <a:rPr dirty="0" smtClean="0" baseline="39682" sz="1050" spc="-7">
                <a:solidFill>
                  <a:srgbClr val="333333"/>
                </a:solidFill>
                <a:latin typeface="Times New Roman"/>
                <a:cs typeface="Times New Roman"/>
              </a:rPr>
              <a:t>2</a:t>
            </a:r>
            <a:r>
              <a:rPr dirty="0" smtClean="0" sz="1050" spc="15">
                <a:solidFill>
                  <a:srgbClr val="0C0C0C"/>
                </a:solidFill>
                <a:latin typeface="Times New Roman"/>
                <a:cs typeface="Times New Roman"/>
              </a:rPr>
              <a:t>az,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895802" y="2336644"/>
            <a:ext cx="648970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-10">
                <a:solidFill>
                  <a:srgbClr val="1F1F1F"/>
                </a:solidFill>
                <a:latin typeface="Times New Roman"/>
                <a:cs typeface="Times New Roman"/>
              </a:rPr>
              <a:t>find</a:t>
            </a:r>
            <a:r>
              <a:rPr dirty="0" smtClean="0" sz="1050" spc="8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50">
                <a:solidFill>
                  <a:srgbClr val="0C0C0C"/>
                </a:solidFill>
                <a:latin typeface="Times New Roman"/>
                <a:cs typeface="Times New Roman"/>
              </a:rPr>
              <a:t>V</a:t>
            </a:r>
            <a:r>
              <a:rPr dirty="0" smtClean="0" sz="1050" spc="-5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0C0C0C"/>
                </a:solidFill>
                <a:latin typeface="Times New Roman"/>
                <a:cs typeface="Times New Roman"/>
              </a:rPr>
              <a:t>•</a:t>
            </a:r>
            <a:r>
              <a:rPr dirty="0" smtClean="0" sz="1050" spc="-10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70">
                <a:solidFill>
                  <a:srgbClr val="0C0C0C"/>
                </a:solidFill>
                <a:latin typeface="Times New Roman"/>
                <a:cs typeface="Times New Roman"/>
              </a:rPr>
              <a:t>A</a:t>
            </a:r>
            <a:r>
              <a:rPr dirty="0" smtClean="0" sz="1050" spc="340">
                <a:solidFill>
                  <a:srgbClr val="333333"/>
                </a:solidFill>
                <a:latin typeface="Times New Roman"/>
                <a:cs typeface="Times New Roman"/>
              </a:rPr>
              <a:t>.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131944" y="2521570"/>
            <a:ext cx="488950" cy="2178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24815" algn="l"/>
              </a:tabLst>
            </a:pPr>
            <a:r>
              <a:rPr dirty="0" smtClean="0" sz="1350" spc="170">
                <a:solidFill>
                  <a:srgbClr val="1F1F1F"/>
                </a:solidFill>
                <a:latin typeface="Times New Roman"/>
                <a:cs typeface="Times New Roman"/>
              </a:rPr>
              <a:t>ta</a:t>
            </a:r>
            <a:r>
              <a:rPr dirty="0" smtClean="0" sz="1350" spc="170">
                <a:solidFill>
                  <a:srgbClr val="1F1F1F"/>
                </a:solidFill>
                <a:latin typeface="Times New Roman"/>
                <a:cs typeface="Times New Roman"/>
              </a:rPr>
              <a:t>	</a:t>
            </a:r>
            <a:r>
              <a:rPr dirty="0" smtClean="0" sz="1350" spc="60">
                <a:solidFill>
                  <a:srgbClr val="444444"/>
                </a:solidFill>
                <a:latin typeface="Times New Roman"/>
                <a:cs typeface="Times New Roman"/>
              </a:rPr>
              <a:t>.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929256" y="2572370"/>
            <a:ext cx="240029" cy="1568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440">
                <a:solidFill>
                  <a:srgbClr val="1F1F1F"/>
                </a:solidFill>
                <a:latin typeface="Arial"/>
                <a:cs typeface="Arial"/>
              </a:rPr>
              <a:t>ta</a:t>
            </a:r>
            <a:endParaRPr sz="9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838080" y="2540620"/>
            <a:ext cx="10096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75" i="1">
                <a:solidFill>
                  <a:srgbClr val="1F1F1F"/>
                </a:solidFill>
                <a:latin typeface="Arial"/>
                <a:cs typeface="Arial"/>
              </a:rPr>
              <a:t>a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741651" y="2594052"/>
            <a:ext cx="2446655" cy="307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-110">
                <a:solidFill>
                  <a:srgbClr val="0C0C0C"/>
                </a:solidFill>
                <a:latin typeface="Times New Roman"/>
                <a:cs typeface="Times New Roman"/>
              </a:rPr>
              <a:t>V</a:t>
            </a:r>
            <a:r>
              <a:rPr dirty="0" smtClean="0" sz="950" spc="-2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35">
                <a:solidFill>
                  <a:srgbClr val="0C0C0C"/>
                </a:solidFill>
                <a:latin typeface="Times New Roman"/>
                <a:cs typeface="Times New Roman"/>
              </a:rPr>
              <a:t>•A</a:t>
            </a:r>
            <a:r>
              <a:rPr dirty="0" smtClean="0" sz="950" spc="-8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5">
                <a:solidFill>
                  <a:srgbClr val="1F1F1F"/>
                </a:solidFill>
                <a:latin typeface="Times New Roman"/>
                <a:cs typeface="Times New Roman"/>
              </a:rPr>
              <a:t>=</a:t>
            </a:r>
            <a:r>
              <a:rPr dirty="0" smtClean="0" sz="950" spc="-5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-28806" sz="2025" spc="-135" i="1">
                <a:solidFill>
                  <a:srgbClr val="1F1F1F"/>
                </a:solidFill>
                <a:latin typeface="Times New Roman"/>
                <a:cs typeface="Times New Roman"/>
              </a:rPr>
              <a:t>rar</a:t>
            </a:r>
            <a:r>
              <a:rPr dirty="0" smtClean="0" baseline="-28806" sz="2025" spc="-270" i="1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30">
                <a:solidFill>
                  <a:srgbClr val="0C0C0C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9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5">
                <a:solidFill>
                  <a:srgbClr val="0C0C0C"/>
                </a:solidFill>
                <a:latin typeface="Times New Roman"/>
                <a:cs typeface="Times New Roman"/>
              </a:rPr>
              <a:t>s</a:t>
            </a:r>
            <a:r>
              <a:rPr dirty="0" smtClean="0" sz="950" spc="300">
                <a:solidFill>
                  <a:srgbClr val="0C0C0C"/>
                </a:solidFill>
                <a:latin typeface="Times New Roman"/>
                <a:cs typeface="Times New Roman"/>
              </a:rPr>
              <a:t>m</a:t>
            </a:r>
            <a:r>
              <a:rPr dirty="0" smtClean="0" sz="950" spc="-1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85">
                <a:solidFill>
                  <a:srgbClr val="0C0C0C"/>
                </a:solidFill>
                <a:latin typeface="Times New Roman"/>
                <a:cs typeface="Times New Roman"/>
              </a:rPr>
              <a:t>cp</a:t>
            </a:r>
            <a:r>
              <a:rPr dirty="0" smtClean="0" sz="950" spc="-55">
                <a:solidFill>
                  <a:srgbClr val="0C0C0C"/>
                </a:solidFill>
                <a:latin typeface="Times New Roman"/>
                <a:cs typeface="Times New Roman"/>
              </a:rPr>
              <a:t>)</a:t>
            </a:r>
            <a:r>
              <a:rPr dirty="0" smtClean="0" sz="950" spc="-1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70">
                <a:solidFill>
                  <a:srgbClr val="1F1F1F"/>
                </a:solidFill>
                <a:latin typeface="Arial"/>
                <a:cs typeface="Arial"/>
              </a:rPr>
              <a:t>+</a:t>
            </a:r>
            <a:r>
              <a:rPr dirty="0" smtClean="0" sz="1050" spc="-15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dirty="0" smtClean="0" baseline="-28806" sz="2025" spc="-60" i="1">
                <a:solidFill>
                  <a:srgbClr val="1F1F1F"/>
                </a:solidFill>
                <a:latin typeface="Times New Roman"/>
                <a:cs typeface="Times New Roman"/>
              </a:rPr>
              <a:t>ra</a:t>
            </a:r>
            <a:r>
              <a:rPr dirty="0" smtClean="0" baseline="-28806" sz="2025" spc="-44" i="1">
                <a:solidFill>
                  <a:srgbClr val="1F1F1F"/>
                </a:solidFill>
                <a:latin typeface="Times New Roman"/>
                <a:cs typeface="Times New Roman"/>
              </a:rPr>
              <a:t>t</a:t>
            </a:r>
            <a:r>
              <a:rPr dirty="0" smtClean="0" baseline="-28806" sz="2025" spc="-44" i="1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-28806" sz="2025" spc="-209" i="1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0C0C0C"/>
                </a:solidFill>
                <a:latin typeface="Times New Roman"/>
                <a:cs typeface="Times New Roman"/>
              </a:rPr>
              <a:t>(2r</a:t>
            </a:r>
            <a:r>
              <a:rPr dirty="0" smtClean="0" sz="950" spc="-7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600" spc="130">
                <a:solidFill>
                  <a:srgbClr val="1F1F1F"/>
                </a:solidFill>
                <a:latin typeface="Arial"/>
                <a:cs typeface="Arial"/>
              </a:rPr>
              <a:t>cos</a:t>
            </a:r>
            <a:r>
              <a:rPr dirty="0" smtClean="0" sz="600" spc="13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dirty="0" smtClean="0" sz="950" spc="-65">
                <a:solidFill>
                  <a:srgbClr val="1F1F1F"/>
                </a:solidFill>
                <a:latin typeface="Times New Roman"/>
                <a:cs typeface="Times New Roman"/>
              </a:rPr>
              <a:t>cp</a:t>
            </a:r>
            <a:r>
              <a:rPr dirty="0" smtClean="0" sz="950" spc="-45">
                <a:solidFill>
                  <a:srgbClr val="1F1F1F"/>
                </a:solidFill>
                <a:latin typeface="Times New Roman"/>
                <a:cs typeface="Times New Roman"/>
              </a:rPr>
              <a:t>)</a:t>
            </a:r>
            <a:r>
              <a:rPr dirty="0" smtClean="0" sz="950" spc="-6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40">
                <a:solidFill>
                  <a:srgbClr val="1F1F1F"/>
                </a:solidFill>
                <a:latin typeface="Times New Roman"/>
                <a:cs typeface="Times New Roman"/>
              </a:rPr>
              <a:t>+-</a:t>
            </a:r>
            <a:r>
              <a:rPr dirty="0" smtClean="0" sz="950" spc="180">
                <a:solidFill>
                  <a:srgbClr val="1F1F1F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270">
                <a:solidFill>
                  <a:srgbClr val="1F1F1F"/>
                </a:solidFill>
                <a:latin typeface="Times New Roman"/>
                <a:cs typeface="Times New Roman"/>
              </a:rPr>
              <a:t>2</a:t>
            </a:r>
            <a:r>
              <a:rPr dirty="0" smtClean="0" sz="950" spc="225">
                <a:solidFill>
                  <a:srgbClr val="1F1F1F"/>
                </a:solidFill>
                <a:latin typeface="Times New Roman"/>
                <a:cs typeface="Times New Roman"/>
              </a:rPr>
              <a:t>z</a:t>
            </a:r>
            <a:r>
              <a:rPr dirty="0" smtClean="0" baseline="27777" sz="900" spc="104">
                <a:solidFill>
                  <a:srgbClr val="1F1F1F"/>
                </a:solidFill>
                <a:latin typeface="Arial"/>
                <a:cs typeface="Arial"/>
              </a:rPr>
              <a:t>2</a:t>
            </a:r>
            <a:endParaRPr baseline="27777" sz="9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150314" y="2689302"/>
            <a:ext cx="88265" cy="1035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600" spc="290">
                <a:solidFill>
                  <a:srgbClr val="1F1F1F"/>
                </a:solidFill>
                <a:latin typeface="Arial"/>
                <a:cs typeface="Arial"/>
              </a:rPr>
              <a:t>)</a:t>
            </a:r>
            <a:endParaRPr sz="6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804627" y="2683262"/>
            <a:ext cx="147955" cy="2178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-120" i="1">
                <a:solidFill>
                  <a:srgbClr val="1F1F1F"/>
                </a:solidFill>
                <a:latin typeface="Times New Roman"/>
                <a:cs typeface="Times New Roman"/>
              </a:rPr>
              <a:t>az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026007" y="2866482"/>
            <a:ext cx="142875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60">
                <a:solidFill>
                  <a:srgbClr val="1F1F1F"/>
                </a:solidFill>
                <a:latin typeface="Times New Roman"/>
                <a:cs typeface="Times New Roman"/>
              </a:rPr>
              <a:t>=</a:t>
            </a:r>
            <a:r>
              <a:rPr dirty="0" smtClean="0" sz="1400" spc="-20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35">
                <a:solidFill>
                  <a:srgbClr val="1F1F1F"/>
                </a:solidFill>
                <a:latin typeface="Times New Roman"/>
                <a:cs typeface="Times New Roman"/>
              </a:rPr>
              <a:t>2</a:t>
            </a:r>
            <a:r>
              <a:rPr dirty="0" smtClean="0" sz="950" spc="0">
                <a:solidFill>
                  <a:srgbClr val="1F1F1F"/>
                </a:solidFill>
                <a:latin typeface="Times New Roman"/>
                <a:cs typeface="Times New Roman"/>
              </a:rPr>
              <a:t>sin</a:t>
            </a:r>
            <a:r>
              <a:rPr dirty="0" smtClean="0" sz="950" spc="-5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220" i="1">
                <a:solidFill>
                  <a:srgbClr val="0C0C0C"/>
                </a:solidFill>
                <a:latin typeface="Times New Roman"/>
                <a:cs typeface="Times New Roman"/>
              </a:rPr>
              <a:t>t$1</a:t>
            </a:r>
            <a:r>
              <a:rPr dirty="0" smtClean="0" sz="1050" spc="-85" i="1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480">
                <a:solidFill>
                  <a:srgbClr val="444444"/>
                </a:solidFill>
                <a:latin typeface="Times New Roman"/>
                <a:cs typeface="Times New Roman"/>
              </a:rPr>
              <a:t>-</a:t>
            </a:r>
            <a:r>
              <a:rPr dirty="0" smtClean="0" sz="950" spc="15">
                <a:solidFill>
                  <a:srgbClr val="1F1F1F"/>
                </a:solidFill>
                <a:latin typeface="Times New Roman"/>
                <a:cs typeface="Times New Roman"/>
              </a:rPr>
              <a:t>2</a:t>
            </a:r>
            <a:r>
              <a:rPr dirty="0" smtClean="0" sz="950" spc="-12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F1F1F"/>
                </a:solidFill>
                <a:latin typeface="Times New Roman"/>
                <a:cs typeface="Times New Roman"/>
              </a:rPr>
              <a:t>sin</a:t>
            </a:r>
            <a:r>
              <a:rPr dirty="0" smtClean="0" sz="950" spc="-1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229">
                <a:solidFill>
                  <a:srgbClr val="0C0C0C"/>
                </a:solidFill>
                <a:latin typeface="Times New Roman"/>
                <a:cs typeface="Times New Roman"/>
              </a:rPr>
              <a:t>cp</a:t>
            </a:r>
            <a:r>
              <a:rPr dirty="0" smtClean="0" sz="1200" spc="-7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5">
                <a:solidFill>
                  <a:srgbClr val="1F1F1F"/>
                </a:solidFill>
                <a:latin typeface="Times New Roman"/>
                <a:cs typeface="Times New Roman"/>
              </a:rPr>
              <a:t>+</a:t>
            </a:r>
            <a:r>
              <a:rPr dirty="0" smtClean="0" sz="950" spc="-14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65">
                <a:solidFill>
                  <a:srgbClr val="0C0C0C"/>
                </a:solidFill>
                <a:latin typeface="Times New Roman"/>
                <a:cs typeface="Times New Roman"/>
              </a:rPr>
              <a:t>4.z</a:t>
            </a:r>
            <a:r>
              <a:rPr dirty="0" smtClean="0" sz="950" spc="2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5">
                <a:solidFill>
                  <a:srgbClr val="1F1F1F"/>
                </a:solidFill>
                <a:latin typeface="Times New Roman"/>
                <a:cs typeface="Times New Roman"/>
              </a:rPr>
              <a:t>=</a:t>
            </a:r>
            <a:r>
              <a:rPr dirty="0" smtClean="0" sz="950" spc="-9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0C0C0C"/>
                </a:solidFill>
                <a:latin typeface="Times New Roman"/>
                <a:cs typeface="Times New Roman"/>
              </a:rPr>
              <a:t>4</a:t>
            </a:r>
            <a:r>
              <a:rPr dirty="0" smtClean="0" sz="950" spc="40">
                <a:solidFill>
                  <a:srgbClr val="333333"/>
                </a:solidFill>
                <a:latin typeface="Times New Roman"/>
                <a:cs typeface="Times New Roman"/>
              </a:rPr>
              <a:t>z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591109" y="3535556"/>
            <a:ext cx="391160" cy="2292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-90">
                <a:solidFill>
                  <a:srgbClr val="0C0C0C"/>
                </a:solidFill>
                <a:latin typeface="Courier New"/>
                <a:cs typeface="Courier New"/>
              </a:rPr>
              <a:t>V·</a:t>
            </a:r>
            <a:r>
              <a:rPr dirty="0" smtClean="0" sz="1150" spc="-575">
                <a:solidFill>
                  <a:srgbClr val="0C0C0C"/>
                </a:solidFill>
                <a:latin typeface="Courier New"/>
                <a:cs typeface="Courier New"/>
              </a:rPr>
              <a:t> </a:t>
            </a:r>
            <a:r>
              <a:rPr dirty="0" smtClean="0" baseline="2923" sz="1425" spc="30">
                <a:solidFill>
                  <a:srgbClr val="0C0C0C"/>
                </a:solidFill>
                <a:latin typeface="Times New Roman"/>
                <a:cs typeface="Times New Roman"/>
              </a:rPr>
              <a:t>A</a:t>
            </a:r>
            <a:r>
              <a:rPr dirty="0" smtClean="0" baseline="2923" sz="1425" spc="-37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60">
                <a:solidFill>
                  <a:srgbClr val="1F1F1F"/>
                </a:solidFill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992552" y="3509072"/>
            <a:ext cx="1027430" cy="3175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0">
              <a:lnSpc>
                <a:spcPct val="100000"/>
              </a:lnSpc>
            </a:pPr>
            <a:r>
              <a:rPr dirty="0" smtClean="0" sz="850" spc="0">
                <a:solidFill>
                  <a:srgbClr val="0C0C0C"/>
                </a:solidFill>
                <a:latin typeface="Arial"/>
                <a:cs typeface="Arial"/>
              </a:rPr>
              <a:t>1</a:t>
            </a:r>
            <a:r>
              <a:rPr dirty="0" smtClean="0" sz="850" spc="10">
                <a:solidFill>
                  <a:srgbClr val="0C0C0C"/>
                </a:solidFill>
                <a:latin typeface="Arial"/>
                <a:cs typeface="Arial"/>
              </a:rPr>
              <a:t>0</a:t>
            </a:r>
            <a:r>
              <a:rPr dirty="0" smtClean="0" sz="950" spc="0">
                <a:solidFill>
                  <a:srgbClr val="0C0C0C"/>
                </a:solidFill>
                <a:latin typeface="Times New Roman"/>
                <a:cs typeface="Times New Roman"/>
              </a:rPr>
              <a:t>si</a:t>
            </a:r>
            <a:r>
              <a:rPr dirty="0" smtClean="0" sz="950" spc="-35">
                <a:solidFill>
                  <a:srgbClr val="0C0C0C"/>
                </a:solidFill>
                <a:latin typeface="Times New Roman"/>
                <a:cs typeface="Times New Roman"/>
              </a:rPr>
              <a:t>n</a:t>
            </a:r>
            <a:r>
              <a:rPr dirty="0" smtClean="0" baseline="40404" sz="825" spc="150">
                <a:solidFill>
                  <a:srgbClr val="333333"/>
                </a:solidFill>
                <a:latin typeface="Arial"/>
                <a:cs typeface="Arial"/>
              </a:rPr>
              <a:t>2</a:t>
            </a:r>
            <a:r>
              <a:rPr dirty="0" smtClean="0" baseline="40404" sz="825" spc="-52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mtClean="0" sz="950" spc="-110">
                <a:solidFill>
                  <a:srgbClr val="0C0C0C"/>
                </a:solidFill>
                <a:latin typeface="Times New Roman"/>
                <a:cs typeface="Times New Roman"/>
              </a:rPr>
              <a:t>cp</a:t>
            </a:r>
            <a:r>
              <a:rPr dirty="0" smtClean="0" sz="950" spc="-5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5">
                <a:solidFill>
                  <a:srgbClr val="0C0C0C"/>
                </a:solidFill>
                <a:latin typeface="Times New Roman"/>
                <a:cs typeface="Times New Roman"/>
              </a:rPr>
              <a:t>+</a:t>
            </a:r>
            <a:r>
              <a:rPr dirty="0" smtClean="0" sz="950" spc="-9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5">
                <a:solidFill>
                  <a:srgbClr val="1F1F1F"/>
                </a:solidFill>
                <a:latin typeface="Times New Roman"/>
                <a:cs typeface="Times New Roman"/>
              </a:rPr>
              <a:t>2z</a:t>
            </a:r>
            <a:r>
              <a:rPr dirty="0" smtClean="0" sz="950" spc="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55">
                <a:solidFill>
                  <a:srgbClr val="1F1F1F"/>
                </a:solidFill>
                <a:latin typeface="Arial"/>
                <a:cs typeface="Arial"/>
              </a:rPr>
              <a:t>cos</a:t>
            </a:r>
            <a:r>
              <a:rPr dirty="0" smtClean="0" baseline="40404" sz="825" spc="67">
                <a:solidFill>
                  <a:srgbClr val="444444"/>
                </a:solidFill>
                <a:latin typeface="Arial"/>
                <a:cs typeface="Arial"/>
              </a:rPr>
              <a:t>2</a:t>
            </a:r>
            <a:r>
              <a:rPr dirty="0" smtClean="0" baseline="40404" sz="825" spc="22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dirty="0" smtClean="0" sz="950" spc="-130">
                <a:solidFill>
                  <a:srgbClr val="0C0C0C"/>
                </a:solidFill>
                <a:latin typeface="Times New Roman"/>
                <a:cs typeface="Times New Roman"/>
              </a:rPr>
              <a:t>cp</a:t>
            </a:r>
            <a:endParaRPr sz="950">
              <a:latin typeface="Times New Roman"/>
              <a:cs typeface="Times New Roman"/>
            </a:endParaRPr>
          </a:p>
          <a:p>
            <a:pPr algn="ctr" marR="37465">
              <a:lnSpc>
                <a:spcPct val="100000"/>
              </a:lnSpc>
              <a:spcBef>
                <a:spcPts val="180"/>
              </a:spcBef>
            </a:pPr>
            <a:r>
              <a:rPr dirty="0" smtClean="0" sz="900" spc="40" i="1">
                <a:solidFill>
                  <a:srgbClr val="0C0C0C"/>
                </a:solidFill>
                <a:latin typeface="Times New Roman"/>
                <a:cs typeface="Times New Roman"/>
              </a:rPr>
              <a:t>r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208036" y="3605406"/>
            <a:ext cx="221615" cy="1416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1065">
                <a:solidFill>
                  <a:srgbClr val="0C0C0C"/>
                </a:solidFill>
                <a:latin typeface="Arial"/>
                <a:cs typeface="Arial"/>
              </a:rPr>
              <a:t>a</a:t>
            </a:r>
            <a:endParaRPr sz="8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007636" y="3970297"/>
            <a:ext cx="245745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35">
                <a:solidFill>
                  <a:srgbClr val="0C0C0C"/>
                </a:solidFill>
                <a:latin typeface="Times New Roman"/>
                <a:cs typeface="Times New Roman"/>
              </a:rPr>
              <a:t>4.9.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386777" y="3970297"/>
            <a:ext cx="354330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>
                <a:solidFill>
                  <a:srgbClr val="0C0C0C"/>
                </a:solidFill>
                <a:latin typeface="Times New Roman"/>
                <a:cs typeface="Times New Roman"/>
              </a:rPr>
              <a:t>Given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843977" y="3836947"/>
            <a:ext cx="3064510" cy="3321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140">
                <a:solidFill>
                  <a:srgbClr val="0C0C0C"/>
                </a:solidFill>
                <a:latin typeface="Arial"/>
                <a:cs typeface="Arial"/>
              </a:rPr>
              <a:t>A</a:t>
            </a:r>
            <a:r>
              <a:rPr dirty="0" smtClean="0" sz="1000" spc="-85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mtClean="0" sz="1000" spc="265">
                <a:solidFill>
                  <a:srgbClr val="444444"/>
                </a:solidFill>
                <a:latin typeface="Arial"/>
                <a:cs typeface="Arial"/>
              </a:rPr>
              <a:t>=</a:t>
            </a:r>
            <a:r>
              <a:rPr dirty="0" smtClean="0" sz="1000" spc="-17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dirty="0" smtClean="0" sz="1050" spc="20">
                <a:solidFill>
                  <a:srgbClr val="0C0C0C"/>
                </a:solidFill>
                <a:latin typeface="Times New Roman"/>
                <a:cs typeface="Times New Roman"/>
              </a:rPr>
              <a:t>(</a:t>
            </a:r>
            <a:r>
              <a:rPr dirty="0" smtClean="0" sz="1050" spc="15">
                <a:solidFill>
                  <a:srgbClr val="0C0C0C"/>
                </a:solidFill>
                <a:latin typeface="Times New Roman"/>
                <a:cs typeface="Times New Roman"/>
              </a:rPr>
              <a:t>5/r'-</a:t>
            </a:r>
            <a:r>
              <a:rPr dirty="0" smtClean="0" sz="1050" spc="20">
                <a:solidFill>
                  <a:srgbClr val="0C0C0C"/>
                </a:solidFill>
                <a:latin typeface="Times New Roman"/>
                <a:cs typeface="Times New Roman"/>
              </a:rPr>
              <a:t>)</a:t>
            </a:r>
            <a:r>
              <a:rPr dirty="0" smtClean="0" sz="1050" spc="15">
                <a:solidFill>
                  <a:srgbClr val="0C0C0C"/>
                </a:solidFill>
                <a:latin typeface="Times New Roman"/>
                <a:cs typeface="Times New Roman"/>
              </a:rPr>
              <a:t>a,</a:t>
            </a:r>
            <a:r>
              <a:rPr dirty="0" smtClean="0" sz="1050" spc="-3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35">
                <a:solidFill>
                  <a:srgbClr val="0C0C0C"/>
                </a:solidFill>
                <a:latin typeface="Arial"/>
                <a:cs typeface="Arial"/>
              </a:rPr>
              <a:t>+</a:t>
            </a:r>
            <a:r>
              <a:rPr dirty="0" smtClean="0" sz="1200" spc="-155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mtClean="0" sz="1050" spc="5">
                <a:solidFill>
                  <a:srgbClr val="0C0C0C"/>
                </a:solidFill>
                <a:latin typeface="Times New Roman"/>
                <a:cs typeface="Times New Roman"/>
              </a:rPr>
              <a:t>(</a:t>
            </a:r>
            <a:r>
              <a:rPr dirty="0" smtClean="0" sz="1050" spc="0">
                <a:solidFill>
                  <a:srgbClr val="0C0C0C"/>
                </a:solidFill>
                <a:latin typeface="Times New Roman"/>
                <a:cs typeface="Times New Roman"/>
              </a:rPr>
              <a:t>10/sin</a:t>
            </a:r>
            <a:r>
              <a:rPr dirty="0" smtClean="0" sz="1050" spc="1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65">
                <a:solidFill>
                  <a:srgbClr val="0C0C0C"/>
                </a:solidFill>
                <a:latin typeface="Times New Roman"/>
                <a:cs typeface="Times New Roman"/>
              </a:rPr>
              <a:t>8)</a:t>
            </a:r>
            <a:r>
              <a:rPr dirty="0" smtClean="0" sz="1050" spc="-30">
                <a:solidFill>
                  <a:srgbClr val="0C0C0C"/>
                </a:solidFill>
                <a:latin typeface="Times New Roman"/>
                <a:cs typeface="Times New Roman"/>
              </a:rPr>
              <a:t>a</a:t>
            </a:r>
            <a:r>
              <a:rPr dirty="0" smtClean="0" baseline="-12820" sz="975" spc="359">
                <a:solidFill>
                  <a:srgbClr val="333333"/>
                </a:solidFill>
                <a:latin typeface="Times New Roman"/>
                <a:cs typeface="Times New Roman"/>
              </a:rPr>
              <a:t>8</a:t>
            </a:r>
            <a:r>
              <a:rPr dirty="0" smtClean="0" baseline="-12820" sz="975" spc="22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650" spc="660">
                <a:solidFill>
                  <a:srgbClr val="333333"/>
                </a:solidFill>
                <a:latin typeface="Times New Roman"/>
                <a:cs typeface="Times New Roman"/>
              </a:rPr>
              <a:t>-</a:t>
            </a:r>
            <a:r>
              <a:rPr dirty="0" smtClean="0" sz="900" spc="180" i="1">
                <a:solidFill>
                  <a:srgbClr val="1F1F1F"/>
                </a:solidFill>
                <a:latin typeface="Arial"/>
                <a:cs typeface="Arial"/>
              </a:rPr>
              <a:t>r</a:t>
            </a:r>
            <a:r>
              <a:rPr dirty="0" smtClean="0" baseline="39682" sz="1050" spc="-7" i="1">
                <a:solidFill>
                  <a:srgbClr val="1F1F1F"/>
                </a:solidFill>
                <a:latin typeface="Times New Roman"/>
                <a:cs typeface="Times New Roman"/>
              </a:rPr>
              <a:t>2</a:t>
            </a:r>
            <a:r>
              <a:rPr dirty="0" smtClean="0" sz="1100" spc="-150" i="1">
                <a:solidFill>
                  <a:srgbClr val="1F1F1F"/>
                </a:solidFill>
                <a:latin typeface="Times New Roman"/>
                <a:cs typeface="Times New Roman"/>
              </a:rPr>
              <a:t>,P</a:t>
            </a:r>
            <a:r>
              <a:rPr dirty="0" smtClean="0" sz="1100" spc="25" i="1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">
                <a:solidFill>
                  <a:srgbClr val="1F1F1F"/>
                </a:solidFill>
                <a:latin typeface="Times New Roman"/>
                <a:cs typeface="Times New Roman"/>
              </a:rPr>
              <a:t>sin</a:t>
            </a:r>
            <a:r>
              <a:rPr dirty="0" smtClean="0" sz="1050" spc="1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2100" spc="-325" i="1">
                <a:solidFill>
                  <a:srgbClr val="0C0C0C"/>
                </a:solidFill>
                <a:latin typeface="Times New Roman"/>
                <a:cs typeface="Times New Roman"/>
              </a:rPr>
              <a:t>8•</a:t>
            </a:r>
            <a:r>
              <a:rPr dirty="0" smtClean="0" sz="2100" spc="-210" i="1">
                <a:solidFill>
                  <a:srgbClr val="0C0C0C"/>
                </a:solidFill>
                <a:latin typeface="Times New Roman"/>
                <a:cs typeface="Times New Roman"/>
              </a:rPr>
              <a:t>•</a:t>
            </a:r>
            <a:r>
              <a:rPr dirty="0" smtClean="0" sz="2100" spc="175" i="1">
                <a:solidFill>
                  <a:srgbClr val="333333"/>
                </a:solidFill>
                <a:latin typeface="Times New Roman"/>
                <a:cs typeface="Times New Roman"/>
              </a:rPr>
              <a:t>·</a:t>
            </a:r>
            <a:r>
              <a:rPr dirty="0" smtClean="0" sz="2100" spc="130" i="1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25">
                <a:solidFill>
                  <a:srgbClr val="0C0C0C"/>
                </a:solidFill>
                <a:latin typeface="Times New Roman"/>
                <a:cs typeface="Times New Roman"/>
              </a:rPr>
              <a:t>find</a:t>
            </a:r>
            <a:r>
              <a:rPr dirty="0" smtClean="0" sz="1050" spc="4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50">
                <a:solidFill>
                  <a:srgbClr val="0C0C0C"/>
                </a:solidFill>
                <a:latin typeface="Times New Roman"/>
                <a:cs typeface="Times New Roman"/>
              </a:rPr>
              <a:t>V</a:t>
            </a:r>
            <a:r>
              <a:rPr dirty="0" smtClean="0" sz="1050" spc="-5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1F1F1F"/>
                </a:solidFill>
                <a:latin typeface="Times New Roman"/>
                <a:cs typeface="Times New Roman"/>
              </a:rPr>
              <a:t>•</a:t>
            </a:r>
            <a:r>
              <a:rPr dirty="0" smtClean="0" sz="1050" spc="-6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0">
                <a:solidFill>
                  <a:srgbClr val="0C0C0C"/>
                </a:solidFill>
                <a:latin typeface="Arial"/>
                <a:cs typeface="Arial"/>
              </a:rPr>
              <a:t>A</a:t>
            </a:r>
            <a:r>
              <a:rPr dirty="0" smtClean="0" sz="1000" spc="-175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mtClean="0" sz="1000" spc="200">
                <a:solidFill>
                  <a:srgbClr val="333333"/>
                </a:solidFill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814134" y="4144072"/>
            <a:ext cx="204470" cy="2178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210">
                <a:solidFill>
                  <a:srgbClr val="0C0C0C"/>
                </a:solidFill>
                <a:latin typeface="Times New Roman"/>
                <a:cs typeface="Times New Roman"/>
              </a:rPr>
              <a:t>ta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433027" y="4131372"/>
            <a:ext cx="1659889" cy="233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52095" algn="l"/>
                <a:tab pos="848360" algn="l"/>
                <a:tab pos="1082675" algn="l"/>
                <a:tab pos="1595755" algn="l"/>
              </a:tabLst>
            </a:pPr>
            <a:r>
              <a:rPr dirty="0" smtClean="0" sz="950" spc="270">
                <a:solidFill>
                  <a:srgbClr val="0C0C0C"/>
                </a:solidFill>
                <a:latin typeface="Times New Roman"/>
                <a:cs typeface="Times New Roman"/>
              </a:rPr>
              <a:t>1</a:t>
            </a:r>
            <a:r>
              <a:rPr dirty="0" smtClean="0" sz="950" spc="270">
                <a:solidFill>
                  <a:srgbClr val="0C0C0C"/>
                </a:solidFill>
                <a:latin typeface="Times New Roman"/>
                <a:cs typeface="Times New Roman"/>
              </a:rPr>
              <a:t>	</a:t>
            </a:r>
            <a:r>
              <a:rPr dirty="0" smtClean="0" sz="1450" spc="-185" i="1">
                <a:solidFill>
                  <a:srgbClr val="1F1F1F"/>
                </a:solidFill>
                <a:latin typeface="Times New Roman"/>
                <a:cs typeface="Times New Roman"/>
              </a:rPr>
              <a:t>a</a:t>
            </a:r>
            <a:r>
              <a:rPr dirty="0" smtClean="0" sz="1450" spc="-185" i="1">
                <a:solidFill>
                  <a:srgbClr val="1F1F1F"/>
                </a:solidFill>
                <a:latin typeface="Times New Roman"/>
                <a:cs typeface="Times New Roman"/>
              </a:rPr>
              <a:t>	</a:t>
            </a:r>
            <a:r>
              <a:rPr dirty="0" smtClean="0" sz="950" spc="95">
                <a:solidFill>
                  <a:srgbClr val="0C0C0C"/>
                </a:solidFill>
                <a:latin typeface="Times New Roman"/>
                <a:cs typeface="Times New Roman"/>
              </a:rPr>
              <a:t>1</a:t>
            </a:r>
            <a:r>
              <a:rPr dirty="0" smtClean="0" sz="950" spc="95">
                <a:solidFill>
                  <a:srgbClr val="0C0C0C"/>
                </a:solidFill>
                <a:latin typeface="Times New Roman"/>
                <a:cs typeface="Times New Roman"/>
              </a:rPr>
              <a:t>	</a:t>
            </a:r>
            <a:r>
              <a:rPr dirty="0" smtClean="0" sz="1450" spc="-185" i="1">
                <a:solidFill>
                  <a:srgbClr val="1F1F1F"/>
                </a:solidFill>
                <a:latin typeface="Times New Roman"/>
                <a:cs typeface="Times New Roman"/>
              </a:rPr>
              <a:t>a</a:t>
            </a:r>
            <a:r>
              <a:rPr dirty="0" smtClean="0" sz="1450" spc="-185" i="1">
                <a:solidFill>
                  <a:srgbClr val="1F1F1F"/>
                </a:solidFill>
                <a:latin typeface="Times New Roman"/>
                <a:cs typeface="Times New Roman"/>
              </a:rPr>
              <a:t>	</a:t>
            </a:r>
            <a:r>
              <a:rPr dirty="0" smtClean="0" sz="1450" spc="35">
                <a:solidFill>
                  <a:srgbClr val="333333"/>
                </a:solidFill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395962" y="4267355"/>
            <a:ext cx="3145790" cy="157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10">
                <a:solidFill>
                  <a:srgbClr val="0C0C0C"/>
                </a:solidFill>
                <a:latin typeface="Times New Roman"/>
                <a:cs typeface="Times New Roman"/>
              </a:rPr>
              <a:t>V•A</a:t>
            </a:r>
            <a:r>
              <a:rPr dirty="0" smtClean="0" sz="950" spc="11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35">
                <a:solidFill>
                  <a:srgbClr val="444444"/>
                </a:solidFill>
                <a:latin typeface="Times New Roman"/>
                <a:cs typeface="Times New Roman"/>
              </a:rPr>
              <a:t>=-</a:t>
            </a:r>
            <a:r>
              <a:rPr dirty="0" smtClean="0" sz="950" spc="420">
                <a:solidFill>
                  <a:srgbClr val="444444"/>
                </a:solidFill>
                <a:latin typeface="Times New Roman"/>
                <a:cs typeface="Times New Roman"/>
              </a:rPr>
              <a:t>-</a:t>
            </a:r>
            <a:r>
              <a:rPr dirty="0" smtClean="0" sz="950" spc="350">
                <a:solidFill>
                  <a:srgbClr val="0C0C0C"/>
                </a:solidFill>
                <a:latin typeface="Times New Roman"/>
                <a:cs typeface="Times New Roman"/>
              </a:rPr>
              <a:t>(5)</a:t>
            </a:r>
            <a:r>
              <a:rPr dirty="0" smtClean="0" sz="950" spc="505">
                <a:solidFill>
                  <a:srgbClr val="0C0C0C"/>
                </a:solidFill>
                <a:latin typeface="Times New Roman"/>
                <a:cs typeface="Times New Roman"/>
              </a:rPr>
              <a:t>+</a:t>
            </a:r>
            <a:r>
              <a:rPr dirty="0" smtClean="0" sz="950" spc="145">
                <a:solidFill>
                  <a:srgbClr val="0C0C0C"/>
                </a:solidFill>
                <a:latin typeface="Times New Roman"/>
                <a:cs typeface="Times New Roman"/>
              </a:rPr>
              <a:t>-</a:t>
            </a:r>
            <a:r>
              <a:rPr dirty="0" smtClean="0" sz="950" spc="625">
                <a:solidFill>
                  <a:srgbClr val="333333"/>
                </a:solidFill>
                <a:latin typeface="Times New Roman"/>
                <a:cs typeface="Times New Roman"/>
              </a:rPr>
              <a:t>--</a:t>
            </a:r>
            <a:r>
              <a:rPr dirty="0" smtClean="0" sz="950" spc="550">
                <a:solidFill>
                  <a:srgbClr val="333333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80">
                <a:solidFill>
                  <a:srgbClr val="0C0C0C"/>
                </a:solidFill>
                <a:latin typeface="Times New Roman"/>
                <a:cs typeface="Times New Roman"/>
              </a:rPr>
              <a:t>10)</a:t>
            </a:r>
            <a:r>
              <a:rPr dirty="0" smtClean="0" sz="950" spc="145">
                <a:solidFill>
                  <a:srgbClr val="0C0C0C"/>
                </a:solidFill>
                <a:latin typeface="Times New Roman"/>
                <a:cs typeface="Times New Roman"/>
              </a:rPr>
              <a:t>+</a:t>
            </a:r>
            <a:r>
              <a:rPr dirty="0" smtClean="0" sz="950" spc="1075">
                <a:solidFill>
                  <a:srgbClr val="444444"/>
                </a:solidFill>
                <a:latin typeface="Times New Roman"/>
                <a:cs typeface="Times New Roman"/>
              </a:rPr>
              <a:t>-</a:t>
            </a:r>
            <a:r>
              <a:rPr dirty="0" smtClean="0" sz="950" spc="880">
                <a:solidFill>
                  <a:srgbClr val="444444"/>
                </a:solidFill>
                <a:latin typeface="Times New Roman"/>
                <a:cs typeface="Times New Roman"/>
              </a:rPr>
              <a:t>-</a:t>
            </a:r>
            <a:r>
              <a:rPr dirty="0" smtClean="0" sz="950" spc="620">
                <a:solidFill>
                  <a:srgbClr val="0C0C0C"/>
                </a:solidFill>
                <a:latin typeface="Times New Roman"/>
                <a:cs typeface="Times New Roman"/>
              </a:rPr>
              <a:t>-</a:t>
            </a:r>
            <a:r>
              <a:rPr dirty="0" smtClean="0" sz="950" spc="495">
                <a:solidFill>
                  <a:srgbClr val="0C0C0C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484">
                <a:solidFill>
                  <a:srgbClr val="444444"/>
                </a:solidFill>
                <a:latin typeface="Times New Roman"/>
                <a:cs typeface="Times New Roman"/>
              </a:rPr>
              <a:t>-</a:t>
            </a:r>
            <a:r>
              <a:rPr dirty="0" smtClean="0" sz="950" spc="-8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1F1F1F"/>
                </a:solidFill>
                <a:latin typeface="Times New Roman"/>
                <a:cs typeface="Times New Roman"/>
              </a:rPr>
              <a:t>cpsan</a:t>
            </a:r>
            <a:r>
              <a:rPr dirty="0" smtClean="0" sz="950" spc="6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30">
                <a:solidFill>
                  <a:srgbClr val="1F1F1F"/>
                </a:solidFill>
                <a:latin typeface="Times New Roman"/>
                <a:cs typeface="Times New Roman"/>
              </a:rPr>
              <a:t>9)</a:t>
            </a:r>
            <a:r>
              <a:rPr dirty="0" smtClean="0" sz="950" spc="170">
                <a:solidFill>
                  <a:srgbClr val="1F1F1F"/>
                </a:solidFill>
                <a:latin typeface="Times New Roman"/>
                <a:cs typeface="Times New Roman"/>
              </a:rPr>
              <a:t>=</a:t>
            </a:r>
            <a:r>
              <a:rPr dirty="0" smtClean="0" sz="950" spc="-3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370" i="1">
                <a:solidFill>
                  <a:srgbClr val="333333"/>
                </a:solidFill>
                <a:latin typeface="Arial"/>
                <a:cs typeface="Arial"/>
              </a:rPr>
              <a:t>-</a:t>
            </a:r>
            <a:r>
              <a:rPr dirty="0" smtClean="0" sz="850" spc="50" i="1">
                <a:solidFill>
                  <a:srgbClr val="0C0C0C"/>
                </a:solidFill>
                <a:latin typeface="Arial"/>
                <a:cs typeface="Arial"/>
              </a:rPr>
              <a:t>r</a:t>
            </a:r>
            <a:endParaRPr sz="8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780680" y="4300189"/>
            <a:ext cx="1849120" cy="2178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30860" algn="l"/>
                <a:tab pos="1356360" algn="l"/>
              </a:tabLst>
            </a:pPr>
            <a:r>
              <a:rPr dirty="0" smtClean="0" sz="950" spc="120">
                <a:solidFill>
                  <a:srgbClr val="1F1F1F"/>
                </a:solidFill>
                <a:latin typeface="Times New Roman"/>
                <a:cs typeface="Times New Roman"/>
              </a:rPr>
              <a:t>r</a:t>
            </a:r>
            <a:r>
              <a:rPr dirty="0" smtClean="0" baseline="40404" sz="825" spc="104">
                <a:solidFill>
                  <a:srgbClr val="1F1F1F"/>
                </a:solidFill>
                <a:latin typeface="Times New Roman"/>
                <a:cs typeface="Times New Roman"/>
              </a:rPr>
              <a:t>2</a:t>
            </a:r>
            <a:r>
              <a:rPr dirty="0" smtClean="0" baseline="40404" sz="825" spc="-7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-200" i="1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dirty="0" smtClean="0" sz="1350" spc="-140" i="1">
                <a:solidFill>
                  <a:srgbClr val="0C0C0C"/>
                </a:solidFill>
                <a:latin typeface="Times New Roman"/>
                <a:cs typeface="Times New Roman"/>
              </a:rPr>
              <a:t>r</a:t>
            </a:r>
            <a:r>
              <a:rPr dirty="0" smtClean="0" sz="1350" spc="-140" i="1">
                <a:solidFill>
                  <a:srgbClr val="0C0C0C"/>
                </a:solidFill>
                <a:latin typeface="Times New Roman"/>
                <a:cs typeface="Times New Roman"/>
              </a:rPr>
              <a:t>	</a:t>
            </a:r>
            <a:r>
              <a:rPr dirty="0" smtClean="0" sz="1350" spc="-180" i="1">
                <a:solidFill>
                  <a:srgbClr val="0C0C0C"/>
                </a:solidFill>
                <a:latin typeface="Times New Roman"/>
                <a:cs typeface="Times New Roman"/>
              </a:rPr>
              <a:t>r</a:t>
            </a:r>
            <a:r>
              <a:rPr dirty="0" smtClean="0" sz="1350" spc="-160" i="1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F1F1F"/>
                </a:solidFill>
                <a:latin typeface="Times New Roman"/>
                <a:cs typeface="Times New Roman"/>
              </a:rPr>
              <a:t>sin</a:t>
            </a:r>
            <a:r>
              <a:rPr dirty="0" smtClean="0" sz="950" spc="-1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-125" i="1">
                <a:solidFill>
                  <a:srgbClr val="0C0C0C"/>
                </a:solidFill>
                <a:latin typeface="Times New Roman"/>
                <a:cs typeface="Times New Roman"/>
              </a:rPr>
              <a:t>9</a:t>
            </a:r>
            <a:r>
              <a:rPr dirty="0" smtClean="0" sz="1350" spc="-190" i="1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-95" i="1">
                <a:solidFill>
                  <a:srgbClr val="1F1F1F"/>
                </a:solidFill>
                <a:latin typeface="Times New Roman"/>
                <a:cs typeface="Times New Roman"/>
              </a:rPr>
              <a:t>a8</a:t>
            </a:r>
            <a:r>
              <a:rPr dirty="0" smtClean="0" sz="1350" spc="-95" i="1">
                <a:solidFill>
                  <a:srgbClr val="1F1F1F"/>
                </a:solidFill>
                <a:latin typeface="Times New Roman"/>
                <a:cs typeface="Times New Roman"/>
              </a:rPr>
              <a:t>	</a:t>
            </a:r>
            <a:r>
              <a:rPr dirty="0" smtClean="0" sz="1350" spc="-95" i="1">
                <a:solidFill>
                  <a:srgbClr val="0C0C0C"/>
                </a:solidFill>
                <a:latin typeface="Times New Roman"/>
                <a:cs typeface="Times New Roman"/>
              </a:rPr>
              <a:t>r</a:t>
            </a:r>
            <a:r>
              <a:rPr dirty="0" smtClean="0" sz="1350" spc="-200" i="1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0C0C0C"/>
                </a:solidFill>
                <a:latin typeface="Times New Roman"/>
                <a:cs typeface="Times New Roman"/>
              </a:rPr>
              <a:t>sin</a:t>
            </a:r>
            <a:r>
              <a:rPr dirty="0" smtClean="0" sz="950" spc="-1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-25" i="1">
                <a:solidFill>
                  <a:srgbClr val="1F1F1F"/>
                </a:solidFill>
                <a:latin typeface="Times New Roman"/>
                <a:cs typeface="Times New Roman"/>
              </a:rPr>
              <a:t>8</a:t>
            </a:r>
            <a:r>
              <a:rPr dirty="0" smtClean="0" sz="1350" spc="-260" i="1">
                <a:solidFill>
                  <a:srgbClr val="1F1F1F"/>
                </a:solidFill>
                <a:latin typeface="Times New Roman"/>
                <a:cs typeface="Times New Roman"/>
              </a:rPr>
              <a:t>acp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002060" y="4706279"/>
            <a:ext cx="311150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25">
                <a:solidFill>
                  <a:srgbClr val="0C0C0C"/>
                </a:solidFill>
                <a:latin typeface="Times New Roman"/>
                <a:cs typeface="Times New Roman"/>
              </a:rPr>
              <a:t>4.10.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381202" y="4706279"/>
            <a:ext cx="355600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30">
                <a:solidFill>
                  <a:srgbClr val="0C0C0C"/>
                </a:solidFill>
                <a:latin typeface="Times New Roman"/>
                <a:cs typeface="Times New Roman"/>
              </a:rPr>
              <a:t>G</a:t>
            </a:r>
            <a:r>
              <a:rPr dirty="0" smtClean="0" sz="1050" spc="-5">
                <a:solidFill>
                  <a:srgbClr val="333333"/>
                </a:solidFill>
                <a:latin typeface="Times New Roman"/>
                <a:cs typeface="Times New Roman"/>
              </a:rPr>
              <a:t>iven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838402" y="4661829"/>
            <a:ext cx="319341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562100" algn="l"/>
              </a:tabLst>
            </a:pPr>
            <a:r>
              <a:rPr dirty="0" smtClean="0" sz="1050" spc="200">
                <a:solidFill>
                  <a:srgbClr val="0C0C0C"/>
                </a:solidFill>
                <a:latin typeface="Times New Roman"/>
                <a:cs typeface="Times New Roman"/>
              </a:rPr>
              <a:t>A=</a:t>
            </a:r>
            <a:r>
              <a:rPr dirty="0" smtClean="0" sz="1050" spc="-5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5" i="1">
                <a:solidFill>
                  <a:srgbClr val="0C0C0C"/>
                </a:solidFill>
                <a:latin typeface="Times New Roman"/>
                <a:cs typeface="Times New Roman"/>
              </a:rPr>
              <a:t>5</a:t>
            </a:r>
            <a:r>
              <a:rPr dirty="0" smtClean="0" sz="1000" spc="-135" i="1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">
                <a:solidFill>
                  <a:srgbClr val="1F1F1F"/>
                </a:solidFill>
                <a:latin typeface="Times New Roman"/>
                <a:cs typeface="Times New Roman"/>
              </a:rPr>
              <a:t>sin</a:t>
            </a:r>
            <a:r>
              <a:rPr dirty="0" smtClean="0" sz="1050" spc="1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 i="1">
                <a:solidFill>
                  <a:srgbClr val="0C0C0C"/>
                </a:solidFill>
                <a:latin typeface="Times New Roman"/>
                <a:cs typeface="Times New Roman"/>
              </a:rPr>
              <a:t>8ae</a:t>
            </a:r>
            <a:r>
              <a:rPr dirty="0" smtClean="0" sz="1000" spc="30" i="1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110">
                <a:solidFill>
                  <a:srgbClr val="1F1F1F"/>
                </a:solidFill>
                <a:latin typeface="Arial"/>
                <a:cs typeface="Arial"/>
              </a:rPr>
              <a:t>+</a:t>
            </a:r>
            <a:r>
              <a:rPr dirty="0" smtClean="0" sz="1000" spc="35" i="1">
                <a:solidFill>
                  <a:srgbClr val="0C0C0C"/>
                </a:solidFill>
                <a:latin typeface="Times New Roman"/>
                <a:cs typeface="Times New Roman"/>
              </a:rPr>
              <a:t>5</a:t>
            </a:r>
            <a:r>
              <a:rPr dirty="0" smtClean="0" sz="1000" spc="-85" i="1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">
                <a:solidFill>
                  <a:srgbClr val="1F1F1F"/>
                </a:solidFill>
                <a:latin typeface="Times New Roman"/>
                <a:cs typeface="Times New Roman"/>
              </a:rPr>
              <a:t>sin</a:t>
            </a:r>
            <a:r>
              <a:rPr dirty="0" smtClean="0" sz="1050" spc="-3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30" i="1">
                <a:solidFill>
                  <a:srgbClr val="0C0C0C"/>
                </a:solidFill>
                <a:latin typeface="Times New Roman"/>
                <a:cs typeface="Times New Roman"/>
              </a:rPr>
              <a:t>4'•</a:t>
            </a:r>
            <a:r>
              <a:rPr dirty="0" smtClean="0" sz="1400" spc="-20" i="1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20" i="1">
                <a:solidFill>
                  <a:srgbClr val="0C0C0C"/>
                </a:solidFill>
                <a:latin typeface="Times New Roman"/>
                <a:cs typeface="Times New Roman"/>
              </a:rPr>
              <a:t>·</a:t>
            </a:r>
            <a:r>
              <a:rPr dirty="0" smtClean="0" sz="1400" spc="-20" i="1">
                <a:solidFill>
                  <a:srgbClr val="0C0C0C"/>
                </a:solidFill>
                <a:latin typeface="Times New Roman"/>
                <a:cs typeface="Times New Roman"/>
              </a:rPr>
              <a:t>	</a:t>
            </a:r>
            <a:r>
              <a:rPr dirty="0" smtClean="0" sz="1050" spc="-25">
                <a:solidFill>
                  <a:srgbClr val="0C0C0C"/>
                </a:solidFill>
                <a:latin typeface="Times New Roman"/>
                <a:cs typeface="Times New Roman"/>
              </a:rPr>
              <a:t>find</a:t>
            </a:r>
            <a:r>
              <a:rPr dirty="0" smtClean="0" sz="1050" spc="9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95">
                <a:solidFill>
                  <a:srgbClr val="0C0C0C"/>
                </a:solidFill>
                <a:latin typeface="Times New Roman"/>
                <a:cs typeface="Times New Roman"/>
              </a:rPr>
              <a:t>V</a:t>
            </a:r>
            <a:r>
              <a:rPr dirty="0" smtClean="0" sz="1050" spc="-5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0C0C0C"/>
                </a:solidFill>
                <a:latin typeface="Times New Roman"/>
                <a:cs typeface="Times New Roman"/>
              </a:rPr>
              <a:t>•</a:t>
            </a:r>
            <a:r>
              <a:rPr dirty="0" smtClean="0" sz="1050" spc="-2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5">
                <a:solidFill>
                  <a:srgbClr val="0C0C0C"/>
                </a:solidFill>
                <a:latin typeface="Times New Roman"/>
                <a:cs typeface="Times New Roman"/>
              </a:rPr>
              <a:t>A</a:t>
            </a:r>
            <a:r>
              <a:rPr dirty="0" smtClean="0" sz="1050" spc="8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0">
                <a:solidFill>
                  <a:srgbClr val="1F1F1F"/>
                </a:solidFill>
                <a:latin typeface="Times New Roman"/>
                <a:cs typeface="Times New Roman"/>
              </a:rPr>
              <a:t>at</a:t>
            </a:r>
            <a:r>
              <a:rPr dirty="0" smtClean="0" sz="1050" spc="11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0">
                <a:solidFill>
                  <a:srgbClr val="0C0C0C"/>
                </a:solidFill>
                <a:latin typeface="Times New Roman"/>
                <a:cs typeface="Times New Roman"/>
              </a:rPr>
              <a:t>(</a:t>
            </a:r>
            <a:r>
              <a:rPr dirty="0" smtClean="0" sz="1050" spc="10">
                <a:solidFill>
                  <a:srgbClr val="0C0C0C"/>
                </a:solidFill>
                <a:latin typeface="Times New Roman"/>
                <a:cs typeface="Times New Roman"/>
              </a:rPr>
              <a:t>0</a:t>
            </a:r>
            <a:r>
              <a:rPr dirty="0" smtClean="0" sz="1050" spc="-5">
                <a:solidFill>
                  <a:srgbClr val="333333"/>
                </a:solidFill>
                <a:latin typeface="Times New Roman"/>
                <a:cs typeface="Times New Roman"/>
              </a:rPr>
              <a:t>.</a:t>
            </a:r>
            <a:r>
              <a:rPr dirty="0" smtClean="0" sz="1050" spc="40">
                <a:solidFill>
                  <a:srgbClr val="0C0C0C"/>
                </a:solidFill>
                <a:latin typeface="Times New Roman"/>
                <a:cs typeface="Times New Roman"/>
              </a:rPr>
              <a:t>5</a:t>
            </a:r>
            <a:r>
              <a:rPr dirty="0" smtClean="0" sz="1050" spc="105">
                <a:solidFill>
                  <a:srgbClr val="333333"/>
                </a:solidFill>
                <a:latin typeface="Times New Roman"/>
                <a:cs typeface="Times New Roman"/>
              </a:rPr>
              <a:t>,</a:t>
            </a:r>
            <a:r>
              <a:rPr dirty="0" smtClean="0" sz="1050" spc="-15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0">
                <a:solidFill>
                  <a:srgbClr val="0C0C0C"/>
                </a:solidFill>
                <a:latin typeface="Times New Roman"/>
                <a:cs typeface="Times New Roman"/>
              </a:rPr>
              <a:t>rr/</a:t>
            </a:r>
            <a:r>
              <a:rPr dirty="0" smtClean="0" sz="1050" spc="65">
                <a:solidFill>
                  <a:srgbClr val="0C0C0C"/>
                </a:solidFill>
                <a:latin typeface="Times New Roman"/>
                <a:cs typeface="Times New Roman"/>
              </a:rPr>
              <a:t>4</a:t>
            </a:r>
            <a:r>
              <a:rPr dirty="0" smtClean="0" sz="1050" spc="105">
                <a:solidFill>
                  <a:srgbClr val="333333"/>
                </a:solidFill>
                <a:latin typeface="Times New Roman"/>
                <a:cs typeface="Times New Roman"/>
              </a:rPr>
              <a:t>,</a:t>
            </a:r>
            <a:r>
              <a:rPr dirty="0" smtClean="0" sz="1050" spc="-6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0">
                <a:solidFill>
                  <a:srgbClr val="0C0C0C"/>
                </a:solidFill>
                <a:latin typeface="Times New Roman"/>
                <a:cs typeface="Times New Roman"/>
              </a:rPr>
              <a:t>rr/4</a:t>
            </a:r>
            <a:r>
              <a:rPr dirty="0" smtClean="0" sz="1050" spc="60">
                <a:solidFill>
                  <a:srgbClr val="0C0C0C"/>
                </a:solidFill>
                <a:latin typeface="Times New Roman"/>
                <a:cs typeface="Times New Roman"/>
              </a:rPr>
              <a:t>)</a:t>
            </a:r>
            <a:r>
              <a:rPr dirty="0" smtClean="0" sz="1050" spc="135">
                <a:solidFill>
                  <a:srgbClr val="333333"/>
                </a:solidFill>
                <a:latin typeface="Times New Roman"/>
                <a:cs typeface="Times New Roman"/>
              </a:rPr>
              <a:t>.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381202" y="5316343"/>
            <a:ext cx="210185" cy="149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45">
                <a:solidFill>
                  <a:srgbClr val="1F1F1F"/>
                </a:solidFill>
                <a:latin typeface="Times New Roman"/>
                <a:cs typeface="Times New Roman"/>
              </a:rPr>
              <a:t>and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250997" y="4983510"/>
            <a:ext cx="3425190" cy="187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-95">
                <a:solidFill>
                  <a:srgbClr val="0C0C0C"/>
                </a:solidFill>
                <a:latin typeface="Times New Roman"/>
                <a:cs typeface="Times New Roman"/>
              </a:rPr>
              <a:t>V</a:t>
            </a:r>
            <a:r>
              <a:rPr dirty="0" smtClean="0" sz="950" spc="-120">
                <a:solidFill>
                  <a:srgbClr val="444444"/>
                </a:solidFill>
                <a:latin typeface="Times New Roman"/>
                <a:cs typeface="Times New Roman"/>
              </a:rPr>
              <a:t>·</a:t>
            </a:r>
            <a:r>
              <a:rPr dirty="0" smtClean="0" sz="950" spc="105">
                <a:solidFill>
                  <a:srgbClr val="0C0C0C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-7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70">
                <a:solidFill>
                  <a:srgbClr val="333333"/>
                </a:solidFill>
                <a:latin typeface="Times New Roman"/>
                <a:cs typeface="Times New Roman"/>
              </a:rPr>
              <a:t>=</a:t>
            </a:r>
            <a:r>
              <a:rPr dirty="0" smtClean="0" sz="950" spc="440">
                <a:solidFill>
                  <a:srgbClr val="333333"/>
                </a:solidFill>
                <a:latin typeface="Times New Roman"/>
                <a:cs typeface="Times New Roman"/>
              </a:rPr>
              <a:t>-</a:t>
            </a:r>
            <a:r>
              <a:rPr dirty="0" smtClean="0" sz="950" spc="1415">
                <a:solidFill>
                  <a:srgbClr val="444444"/>
                </a:solidFill>
                <a:latin typeface="Times New Roman"/>
                <a:cs typeface="Times New Roman"/>
              </a:rPr>
              <a:t>-</a:t>
            </a:r>
            <a:r>
              <a:rPr dirty="0" smtClean="0" sz="950" spc="20">
                <a:solidFill>
                  <a:srgbClr val="1F1F1F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20">
                <a:solidFill>
                  <a:srgbClr val="1F1F1F"/>
                </a:solidFill>
                <a:latin typeface="Times New Roman"/>
                <a:cs typeface="Times New Roman"/>
              </a:rPr>
              <a:t>5si</a:t>
            </a:r>
            <a:r>
              <a:rPr dirty="0" smtClean="0" sz="950" spc="55">
                <a:solidFill>
                  <a:srgbClr val="1F1F1F"/>
                </a:solidFill>
                <a:latin typeface="Times New Roman"/>
                <a:cs typeface="Times New Roman"/>
              </a:rPr>
              <a:t>n</a:t>
            </a:r>
            <a:r>
              <a:rPr dirty="0" smtClean="0" baseline="30303" sz="825" spc="104">
                <a:solidFill>
                  <a:srgbClr val="1F1F1F"/>
                </a:solidFill>
                <a:latin typeface="Times New Roman"/>
                <a:cs typeface="Times New Roman"/>
              </a:rPr>
              <a:t>2</a:t>
            </a:r>
            <a:r>
              <a:rPr dirty="0" smtClean="0" baseline="30303" sz="825" spc="6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5">
                <a:solidFill>
                  <a:srgbClr val="1F1F1F"/>
                </a:solidFill>
                <a:latin typeface="Times New Roman"/>
                <a:cs typeface="Times New Roman"/>
              </a:rPr>
              <a:t>9)</a:t>
            </a:r>
            <a:r>
              <a:rPr dirty="0" smtClean="0" sz="950" spc="680">
                <a:solidFill>
                  <a:srgbClr val="1F1F1F"/>
                </a:solidFill>
                <a:latin typeface="Times New Roman"/>
                <a:cs typeface="Times New Roman"/>
              </a:rPr>
              <a:t>+</a:t>
            </a:r>
            <a:r>
              <a:rPr dirty="0" smtClean="0" sz="950" spc="215">
                <a:solidFill>
                  <a:srgbClr val="1F1F1F"/>
                </a:solidFill>
                <a:latin typeface="Times New Roman"/>
                <a:cs typeface="Times New Roman"/>
              </a:rPr>
              <a:t>-</a:t>
            </a:r>
            <a:r>
              <a:rPr dirty="0" smtClean="0" sz="950" spc="1450">
                <a:solidFill>
                  <a:srgbClr val="444444"/>
                </a:solidFill>
                <a:latin typeface="Times New Roman"/>
                <a:cs typeface="Times New Roman"/>
              </a:rPr>
              <a:t>-</a:t>
            </a:r>
            <a:r>
              <a:rPr dirty="0" smtClean="0" sz="950" spc="20">
                <a:solidFill>
                  <a:srgbClr val="1F1F1F"/>
                </a:solidFill>
                <a:latin typeface="Times New Roman"/>
                <a:cs typeface="Times New Roman"/>
              </a:rPr>
              <a:t>(5</a:t>
            </a:r>
            <a:r>
              <a:rPr dirty="0" smtClean="0" sz="950" spc="-114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F1F1F"/>
                </a:solidFill>
                <a:latin typeface="Times New Roman"/>
                <a:cs typeface="Times New Roman"/>
              </a:rPr>
              <a:t>sin</a:t>
            </a:r>
            <a:r>
              <a:rPr dirty="0" smtClean="0" sz="950" spc="-5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0C0C0C"/>
                </a:solidFill>
                <a:latin typeface="Times New Roman"/>
                <a:cs typeface="Times New Roman"/>
              </a:rPr>
              <a:t>cp</a:t>
            </a:r>
            <a:r>
              <a:rPr dirty="0" smtClean="0" sz="950" spc="20">
                <a:solidFill>
                  <a:srgbClr val="0C0C0C"/>
                </a:solidFill>
                <a:latin typeface="Times New Roman"/>
                <a:cs typeface="Times New Roman"/>
              </a:rPr>
              <a:t>)</a:t>
            </a:r>
            <a:r>
              <a:rPr dirty="0" smtClean="0" sz="950" spc="30">
                <a:solidFill>
                  <a:srgbClr val="0C0C0C"/>
                </a:solidFill>
                <a:latin typeface="Times New Roman"/>
                <a:cs typeface="Times New Roman"/>
              </a:rPr>
              <a:t>=</a:t>
            </a:r>
            <a:r>
              <a:rPr dirty="0" smtClean="0" sz="950" spc="4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0">
                <a:solidFill>
                  <a:srgbClr val="0C0C0C"/>
                </a:solidFill>
                <a:latin typeface="Arial"/>
                <a:cs typeface="Arial"/>
              </a:rPr>
              <a:t>1</a:t>
            </a:r>
            <a:r>
              <a:rPr dirty="0" smtClean="0" sz="850" spc="10">
                <a:solidFill>
                  <a:srgbClr val="0C0C0C"/>
                </a:solidFill>
                <a:latin typeface="Arial"/>
                <a:cs typeface="Arial"/>
              </a:rPr>
              <a:t>0</a:t>
            </a:r>
            <a:r>
              <a:rPr dirty="0" smtClean="0" sz="1150" spc="-65">
                <a:solidFill>
                  <a:srgbClr val="1F1F1F"/>
                </a:solidFill>
                <a:latin typeface="Times New Roman"/>
                <a:cs typeface="Times New Roman"/>
              </a:rPr>
              <a:t>cos</a:t>
            </a:r>
            <a:r>
              <a:rPr dirty="0" smtClean="0" sz="1150" spc="-65">
                <a:solidFill>
                  <a:srgbClr val="1F1F1F"/>
                </a:solidFill>
                <a:latin typeface="Times New Roman"/>
                <a:cs typeface="Times New Roman"/>
              </a:rPr>
              <a:t>  </a:t>
            </a:r>
            <a:r>
              <a:rPr dirty="0" smtClean="0" sz="1150" spc="-7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5">
                <a:solidFill>
                  <a:srgbClr val="0C0C0C"/>
                </a:solidFill>
                <a:latin typeface="Times New Roman"/>
                <a:cs typeface="Times New Roman"/>
              </a:rPr>
              <a:t>+</a:t>
            </a:r>
            <a:r>
              <a:rPr dirty="0" smtClean="0" sz="950" spc="-1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F1F1F"/>
                </a:solidFill>
                <a:latin typeface="Times New Roman"/>
                <a:cs typeface="Times New Roman"/>
              </a:rPr>
              <a:t>5</a:t>
            </a:r>
            <a:r>
              <a:rPr dirty="0" smtClean="0" sz="950" spc="4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-95">
                <a:solidFill>
                  <a:srgbClr val="1F1F1F"/>
                </a:solidFill>
                <a:latin typeface="Times New Roman"/>
                <a:cs typeface="Times New Roman"/>
              </a:rPr>
              <a:t>cos</a:t>
            </a:r>
            <a:r>
              <a:rPr dirty="0" smtClean="0" sz="1150" spc="-114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10">
                <a:solidFill>
                  <a:srgbClr val="0C0C0C"/>
                </a:solidFill>
                <a:latin typeface="Times New Roman"/>
                <a:cs typeface="Times New Roman"/>
              </a:rPr>
              <a:t>cp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775105" y="4949127"/>
            <a:ext cx="1159510" cy="1416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076960" algn="l"/>
              </a:tabLst>
            </a:pPr>
            <a:r>
              <a:rPr dirty="0" smtClean="0" sz="850" spc="165">
                <a:solidFill>
                  <a:srgbClr val="0C0C0C"/>
                </a:solidFill>
                <a:latin typeface="Arial"/>
                <a:cs typeface="Arial"/>
              </a:rPr>
              <a:t>1</a:t>
            </a:r>
            <a:r>
              <a:rPr dirty="0" smtClean="0" sz="850" spc="165">
                <a:solidFill>
                  <a:srgbClr val="0C0C0C"/>
                </a:solidFill>
                <a:latin typeface="Arial"/>
                <a:cs typeface="Arial"/>
              </a:rPr>
              <a:t>	</a:t>
            </a:r>
            <a:r>
              <a:rPr dirty="0" smtClean="0" sz="850" spc="70">
                <a:solidFill>
                  <a:srgbClr val="1F1F1F"/>
                </a:solidFill>
                <a:latin typeface="Arial"/>
                <a:cs typeface="Arial"/>
              </a:rPr>
              <a:t>1</a:t>
            </a:r>
            <a:endParaRPr sz="8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088982" y="4948354"/>
            <a:ext cx="101600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95" i="1">
                <a:solidFill>
                  <a:srgbClr val="1F1F1F"/>
                </a:solidFill>
                <a:latin typeface="Arial"/>
                <a:cs typeface="Arial"/>
              </a:rPr>
              <a:t>9</a:t>
            </a:r>
            <a:endParaRPr sz="9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635714" y="5098120"/>
            <a:ext cx="505459" cy="157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50">
                <a:solidFill>
                  <a:srgbClr val="0C0C0C"/>
                </a:solidFill>
                <a:latin typeface="Times New Roman"/>
                <a:cs typeface="Times New Roman"/>
              </a:rPr>
              <a:t>rsin</a:t>
            </a:r>
            <a:r>
              <a:rPr dirty="0" smtClean="0" sz="950" spc="4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14" i="1">
                <a:solidFill>
                  <a:srgbClr val="1F1F1F"/>
                </a:solidFill>
                <a:latin typeface="Arial"/>
                <a:cs typeface="Arial"/>
              </a:rPr>
              <a:t>9a9</a:t>
            </a:r>
            <a:endParaRPr sz="9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405147" y="5098120"/>
            <a:ext cx="1184910" cy="390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81280">
              <a:lnSpc>
                <a:spcPct val="100000"/>
              </a:lnSpc>
            </a:pPr>
            <a:r>
              <a:rPr dirty="0" smtClean="0" sz="950" spc="60">
                <a:solidFill>
                  <a:srgbClr val="0C0C0C"/>
                </a:solidFill>
                <a:latin typeface="Times New Roman"/>
                <a:cs typeface="Times New Roman"/>
              </a:rPr>
              <a:t>rsin</a:t>
            </a:r>
            <a:r>
              <a:rPr dirty="0" smtClean="0" sz="950" spc="4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0" i="1">
                <a:solidFill>
                  <a:srgbClr val="1F1F1F"/>
                </a:solidFill>
                <a:latin typeface="Arial"/>
                <a:cs typeface="Arial"/>
              </a:rPr>
              <a:t>9a.p</a:t>
            </a:r>
            <a:endParaRPr sz="900">
              <a:latin typeface="Arial"/>
              <a:cs typeface="Arial"/>
            </a:endParaRPr>
          </a:p>
          <a:p>
            <a:pPr algn="ctr" marR="0">
              <a:lnSpc>
                <a:spcPct val="100000"/>
              </a:lnSpc>
              <a:spcBef>
                <a:spcPts val="270"/>
              </a:spcBef>
            </a:pPr>
            <a:r>
              <a:rPr dirty="0" smtClean="0" sz="900" spc="5">
                <a:solidFill>
                  <a:srgbClr val="0C0C0C"/>
                </a:solidFill>
                <a:latin typeface="Arial"/>
                <a:cs typeface="Arial"/>
              </a:rPr>
              <a:t>V</a:t>
            </a:r>
            <a:r>
              <a:rPr dirty="0" smtClean="0" sz="900" spc="15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mtClean="0" sz="900" spc="-15">
                <a:solidFill>
                  <a:srgbClr val="444444"/>
                </a:solidFill>
                <a:latin typeface="Arial"/>
                <a:cs typeface="Arial"/>
              </a:rPr>
              <a:t>•</a:t>
            </a:r>
            <a:r>
              <a:rPr dirty="0" smtClean="0" sz="900" spc="-114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dirty="0" smtClean="0" sz="1200" spc="-40">
                <a:solidFill>
                  <a:srgbClr val="0C0C0C"/>
                </a:solidFill>
                <a:latin typeface="Arial"/>
                <a:cs typeface="Arial"/>
              </a:rPr>
              <a:t>A</a:t>
            </a:r>
            <a:r>
              <a:rPr dirty="0" smtClean="0" sz="1200" spc="-30">
                <a:solidFill>
                  <a:srgbClr val="0C0C0C"/>
                </a:solidFill>
                <a:latin typeface="Arial"/>
                <a:cs typeface="Arial"/>
              </a:rPr>
              <a:t>l</a:t>
            </a:r>
            <a:r>
              <a:rPr dirty="0" smtClean="0" baseline="-15873" sz="1050" spc="-202">
                <a:solidFill>
                  <a:srgbClr val="444444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-40">
                <a:solidFill>
                  <a:srgbClr val="444444"/>
                </a:solidFill>
                <a:latin typeface="Times New Roman"/>
                <a:cs typeface="Times New Roman"/>
              </a:rPr>
              <a:t>o.</a:t>
            </a:r>
            <a:r>
              <a:rPr dirty="0" smtClean="0" sz="900" spc="-310">
                <a:solidFill>
                  <a:srgbClr val="444444"/>
                </a:solidFill>
                <a:latin typeface="Times New Roman"/>
                <a:cs typeface="Times New Roman"/>
              </a:rPr>
              <a:t>s</a:t>
            </a:r>
            <a:r>
              <a:rPr dirty="0" smtClean="0" sz="900" spc="-285">
                <a:solidFill>
                  <a:srgbClr val="5B5B5B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75">
                <a:solidFill>
                  <a:srgbClr val="333333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-225">
                <a:solidFill>
                  <a:srgbClr val="333333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-140">
                <a:solidFill>
                  <a:srgbClr val="333333"/>
                </a:solidFill>
                <a:latin typeface="Times New Roman"/>
                <a:cs typeface="Times New Roman"/>
              </a:rPr>
              <a:t>,</a:t>
            </a:r>
            <a:r>
              <a:rPr dirty="0" smtClean="0" baseline="-11111" sz="750" spc="60">
                <a:solidFill>
                  <a:srgbClr val="333333"/>
                </a:solidFill>
                <a:latin typeface="Times New Roman"/>
                <a:cs typeface="Times New Roman"/>
              </a:rPr>
              <a:t>4.,..,</a:t>
            </a:r>
            <a:r>
              <a:rPr dirty="0" smtClean="0" baseline="-11111" sz="750" spc="22">
                <a:solidFill>
                  <a:srgbClr val="333333"/>
                </a:solidFill>
                <a:latin typeface="Times New Roman"/>
                <a:cs typeface="Times New Roman"/>
              </a:rPr>
              <a:t>4</a:t>
            </a:r>
            <a:r>
              <a:rPr dirty="0" smtClean="0" sz="950" spc="-190">
                <a:solidFill>
                  <a:srgbClr val="333333"/>
                </a:solidFill>
                <a:latin typeface="Arial"/>
                <a:cs typeface="Arial"/>
              </a:rPr>
              <a:t>&gt;</a:t>
            </a:r>
            <a:r>
              <a:rPr dirty="0" smtClean="0" sz="950" spc="-155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mtClean="0" sz="1250" spc="-25">
                <a:solidFill>
                  <a:srgbClr val="1F1F1F"/>
                </a:solidFill>
                <a:latin typeface="Times New Roman"/>
                <a:cs typeface="Times New Roman"/>
              </a:rPr>
              <a:t>=</a:t>
            </a:r>
            <a:r>
              <a:rPr dirty="0" smtClean="0" sz="1250" spc="-17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40">
                <a:solidFill>
                  <a:srgbClr val="333333"/>
                </a:solidFill>
                <a:latin typeface="Times New Roman"/>
                <a:cs typeface="Times New Roman"/>
              </a:rPr>
              <a:t>2</a:t>
            </a:r>
            <a:r>
              <a:rPr dirty="0" smtClean="0" sz="950" spc="5">
                <a:solidFill>
                  <a:srgbClr val="0C0C0C"/>
                </a:solidFill>
                <a:latin typeface="Times New Roman"/>
                <a:cs typeface="Times New Roman"/>
              </a:rPr>
              <a:t>4</a:t>
            </a:r>
            <a:r>
              <a:rPr dirty="0" smtClean="0" sz="950" spc="105">
                <a:solidFill>
                  <a:srgbClr val="333333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0">
                <a:solidFill>
                  <a:srgbClr val="0C0C0C"/>
                </a:solidFill>
                <a:latin typeface="Times New Roman"/>
                <a:cs typeface="Times New Roman"/>
              </a:rPr>
              <a:t>14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994197" y="5098120"/>
            <a:ext cx="703580" cy="157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68935" algn="l"/>
              </a:tabLst>
            </a:pPr>
            <a:r>
              <a:rPr dirty="0" smtClean="0" sz="950" spc="20" i="1">
                <a:solidFill>
                  <a:srgbClr val="0C0C0C"/>
                </a:solidFill>
                <a:latin typeface="Times New Roman"/>
                <a:cs typeface="Times New Roman"/>
              </a:rPr>
              <a:t>r</a:t>
            </a:r>
            <a:r>
              <a:rPr dirty="0" smtClean="0" sz="950" spc="20" i="1">
                <a:solidFill>
                  <a:srgbClr val="0C0C0C"/>
                </a:solidFill>
                <a:latin typeface="Times New Roman"/>
                <a:cs typeface="Times New Roman"/>
              </a:rPr>
              <a:t>	</a:t>
            </a:r>
            <a:r>
              <a:rPr dirty="0" smtClean="0" sz="950" spc="70">
                <a:solidFill>
                  <a:srgbClr val="0C0C0C"/>
                </a:solidFill>
                <a:latin typeface="Times New Roman"/>
                <a:cs typeface="Times New Roman"/>
              </a:rPr>
              <a:t>r</a:t>
            </a:r>
            <a:r>
              <a:rPr dirty="0" smtClean="0" sz="950" spc="-6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333333"/>
                </a:solidFill>
                <a:latin typeface="Times New Roman"/>
                <a:cs typeface="Times New Roman"/>
              </a:rPr>
              <a:t>s</a:t>
            </a:r>
            <a:r>
              <a:rPr dirty="0" smtClean="0" sz="950" spc="-15">
                <a:solidFill>
                  <a:srgbClr val="0C0C0C"/>
                </a:solidFill>
                <a:latin typeface="Times New Roman"/>
                <a:cs typeface="Times New Roman"/>
              </a:rPr>
              <a:t>in</a:t>
            </a:r>
            <a:r>
              <a:rPr dirty="0" smtClean="0" sz="950" spc="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95" i="1">
                <a:solidFill>
                  <a:srgbClr val="0C0C0C"/>
                </a:solidFill>
                <a:latin typeface="Arial"/>
                <a:cs typeface="Arial"/>
              </a:rPr>
              <a:t>9</a:t>
            </a:r>
            <a:endParaRPr sz="9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996485" y="5665284"/>
            <a:ext cx="311150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25">
                <a:solidFill>
                  <a:srgbClr val="0C0C0C"/>
                </a:solidFill>
                <a:latin typeface="Times New Roman"/>
                <a:cs typeface="Times New Roman"/>
              </a:rPr>
              <a:t>4.11.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381202" y="5665284"/>
            <a:ext cx="354330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>
                <a:solidFill>
                  <a:srgbClr val="0C0C0C"/>
                </a:solidFill>
                <a:latin typeface="Times New Roman"/>
                <a:cs typeface="Times New Roman"/>
              </a:rPr>
              <a:t>Given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804948" y="5639884"/>
            <a:ext cx="925194" cy="203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20">
                <a:solidFill>
                  <a:srgbClr val="0C0C0C"/>
                </a:solidFill>
                <a:latin typeface="Times New Roman"/>
                <a:cs typeface="Times New Roman"/>
              </a:rPr>
              <a:t>that</a:t>
            </a:r>
            <a:r>
              <a:rPr dirty="0" smtClean="0" sz="1050" spc="20">
                <a:solidFill>
                  <a:srgbClr val="0C0C0C"/>
                </a:solidFill>
                <a:latin typeface="Times New Roman"/>
                <a:cs typeface="Times New Roman"/>
              </a:rPr>
              <a:t>   </a:t>
            </a:r>
            <a:r>
              <a:rPr dirty="0" smtClean="0" sz="1050" spc="-5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25">
                <a:solidFill>
                  <a:srgbClr val="0C0C0C"/>
                </a:solidFill>
                <a:latin typeface="Times New Roman"/>
                <a:cs typeface="Times New Roman"/>
              </a:rPr>
              <a:t>D</a:t>
            </a:r>
            <a:r>
              <a:rPr dirty="0" smtClean="0" sz="1050" spc="-10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-25">
                <a:solidFill>
                  <a:srgbClr val="333333"/>
                </a:solidFill>
                <a:latin typeface="Times New Roman"/>
                <a:cs typeface="Times New Roman"/>
              </a:rPr>
              <a:t>=</a:t>
            </a:r>
            <a:r>
              <a:rPr dirty="0" smtClean="0" sz="1250" spc="-8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85">
                <a:solidFill>
                  <a:srgbClr val="1F1F1F"/>
                </a:solidFill>
                <a:latin typeface="Times New Roman"/>
                <a:cs typeface="Times New Roman"/>
              </a:rPr>
              <a:t>p</a:t>
            </a:r>
            <a:r>
              <a:rPr dirty="0" smtClean="0" baseline="-13888" sz="900" spc="202">
                <a:solidFill>
                  <a:srgbClr val="1F1F1F"/>
                </a:solidFill>
                <a:latin typeface="Times New Roman"/>
                <a:cs typeface="Times New Roman"/>
              </a:rPr>
              <a:t>0</a:t>
            </a:r>
            <a:r>
              <a:rPr dirty="0" smtClean="0" sz="950" spc="-35">
                <a:solidFill>
                  <a:srgbClr val="1F1F1F"/>
                </a:solidFill>
                <a:latin typeface="Arial"/>
                <a:cs typeface="Arial"/>
              </a:rPr>
              <a:t>zaz</a:t>
            </a:r>
            <a:endParaRPr sz="95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836437" y="5665284"/>
            <a:ext cx="3100705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954405" algn="l"/>
              </a:tabLst>
            </a:pPr>
            <a:r>
              <a:rPr dirty="0" smtClean="0" sz="950" spc="30">
                <a:solidFill>
                  <a:srgbClr val="0C0C0C"/>
                </a:solidFill>
                <a:latin typeface="Times New Roman"/>
                <a:cs typeface="Times New Roman"/>
              </a:rPr>
              <a:t>in</a:t>
            </a:r>
            <a:r>
              <a:rPr dirty="0" smtClean="0" sz="950" spc="30">
                <a:solidFill>
                  <a:srgbClr val="0C0C0C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1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5">
                <a:solidFill>
                  <a:srgbClr val="0C0C0C"/>
                </a:solidFill>
                <a:latin typeface="Times New Roman"/>
                <a:cs typeface="Times New Roman"/>
              </a:rPr>
              <a:t>the</a:t>
            </a:r>
            <a:r>
              <a:rPr dirty="0" smtClean="0" sz="1050" spc="25">
                <a:solidFill>
                  <a:srgbClr val="0C0C0C"/>
                </a:solidFill>
                <a:latin typeface="Times New Roman"/>
                <a:cs typeface="Times New Roman"/>
              </a:rPr>
              <a:t>  </a:t>
            </a:r>
            <a:r>
              <a:rPr dirty="0" smtClean="0" sz="1050" spc="-6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45">
                <a:solidFill>
                  <a:srgbClr val="0C0C0C"/>
                </a:solidFill>
                <a:latin typeface="Times New Roman"/>
                <a:cs typeface="Times New Roman"/>
              </a:rPr>
              <a:t>r</a:t>
            </a:r>
            <a:r>
              <a:rPr dirty="0" smtClean="0" sz="1050" spc="10">
                <a:solidFill>
                  <a:srgbClr val="333333"/>
                </a:solidFill>
                <a:latin typeface="Times New Roman"/>
                <a:cs typeface="Times New Roman"/>
              </a:rPr>
              <a:t>egi</a:t>
            </a:r>
            <a:r>
              <a:rPr dirty="0" smtClean="0" sz="1050" spc="-20">
                <a:solidFill>
                  <a:srgbClr val="333333"/>
                </a:solidFill>
                <a:latin typeface="Times New Roman"/>
                <a:cs typeface="Times New Roman"/>
              </a:rPr>
              <a:t>o</a:t>
            </a:r>
            <a:r>
              <a:rPr dirty="0" smtClean="0" sz="1050" spc="5">
                <a:solidFill>
                  <a:srgbClr val="0C0C0C"/>
                </a:solidFill>
                <a:latin typeface="Times New Roman"/>
                <a:cs typeface="Times New Roman"/>
              </a:rPr>
              <a:t>n</a:t>
            </a:r>
            <a:r>
              <a:rPr dirty="0" smtClean="0" sz="1050" spc="5">
                <a:solidFill>
                  <a:srgbClr val="0C0C0C"/>
                </a:solidFill>
                <a:latin typeface="Times New Roman"/>
                <a:cs typeface="Times New Roman"/>
              </a:rPr>
              <a:t>	</a:t>
            </a:r>
            <a:r>
              <a:rPr dirty="0" smtClean="0" sz="1050" spc="525">
                <a:solidFill>
                  <a:srgbClr val="444444"/>
                </a:solidFill>
                <a:latin typeface="Times New Roman"/>
                <a:cs typeface="Times New Roman"/>
              </a:rPr>
              <a:t>-</a:t>
            </a:r>
            <a:r>
              <a:rPr dirty="0" smtClean="0" sz="1050" spc="85">
                <a:solidFill>
                  <a:srgbClr val="0C0C0C"/>
                </a:solidFill>
                <a:latin typeface="Times New Roman"/>
                <a:cs typeface="Times New Roman"/>
              </a:rPr>
              <a:t>1</a:t>
            </a:r>
            <a:r>
              <a:rPr dirty="0" smtClean="0" sz="950" spc="330">
                <a:solidFill>
                  <a:srgbClr val="333333"/>
                </a:solidFill>
                <a:latin typeface="Arial"/>
                <a:cs typeface="Arial"/>
              </a:rPr>
              <a:t>s</a:t>
            </a:r>
            <a:r>
              <a:rPr dirty="0" smtClean="0" sz="950" spc="-15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mtClean="0" sz="950" spc="90">
                <a:solidFill>
                  <a:srgbClr val="0C0C0C"/>
                </a:solidFill>
                <a:latin typeface="Arial"/>
                <a:cs typeface="Arial"/>
              </a:rPr>
              <a:t>z</a:t>
            </a:r>
            <a:r>
              <a:rPr dirty="0" smtClean="0" sz="950" spc="90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mtClean="0" sz="950" spc="380">
                <a:solidFill>
                  <a:srgbClr val="333333"/>
                </a:solidFill>
                <a:latin typeface="Arial"/>
                <a:cs typeface="Arial"/>
              </a:rPr>
              <a:t>s</a:t>
            </a:r>
            <a:r>
              <a:rPr dirty="0" smtClean="0" sz="950" spc="-11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mtClean="0" sz="1050" spc="50">
                <a:solidFill>
                  <a:srgbClr val="0C0C0C"/>
                </a:solidFill>
                <a:latin typeface="Times New Roman"/>
                <a:cs typeface="Times New Roman"/>
              </a:rPr>
              <a:t>1</a:t>
            </a:r>
            <a:r>
              <a:rPr dirty="0" smtClean="0" sz="1050" spc="50">
                <a:solidFill>
                  <a:srgbClr val="0C0C0C"/>
                </a:solidFill>
                <a:latin typeface="Times New Roman"/>
                <a:cs typeface="Times New Roman"/>
              </a:rPr>
              <a:t>  </a:t>
            </a:r>
            <a:r>
              <a:rPr dirty="0" smtClean="0" sz="1050" spc="3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0">
                <a:solidFill>
                  <a:srgbClr val="0C0C0C"/>
                </a:solidFill>
                <a:latin typeface="Times New Roman"/>
                <a:cs typeface="Times New Roman"/>
              </a:rPr>
              <a:t>in</a:t>
            </a:r>
            <a:r>
              <a:rPr dirty="0" smtClean="0" sz="1050" spc="-10">
                <a:solidFill>
                  <a:srgbClr val="0C0C0C"/>
                </a:solidFill>
                <a:latin typeface="Times New Roman"/>
                <a:cs typeface="Times New Roman"/>
              </a:rPr>
              <a:t>  </a:t>
            </a:r>
            <a:r>
              <a:rPr dirty="0" smtClean="0" sz="1050" spc="-6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1F1F1F"/>
                </a:solidFill>
                <a:latin typeface="Times New Roman"/>
                <a:cs typeface="Times New Roman"/>
              </a:rPr>
              <a:t>cartesian</a:t>
            </a:r>
            <a:r>
              <a:rPr dirty="0" smtClean="0" sz="1050" spc="0">
                <a:solidFill>
                  <a:srgbClr val="1F1F1F"/>
                </a:solidFill>
                <a:latin typeface="Times New Roman"/>
                <a:cs typeface="Times New Roman"/>
              </a:rPr>
              <a:t>  </a:t>
            </a:r>
            <a:r>
              <a:rPr dirty="0" smtClean="0" sz="1050" spc="-2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0">
                <a:solidFill>
                  <a:srgbClr val="1F1F1F"/>
                </a:solidFill>
                <a:latin typeface="Times New Roman"/>
                <a:cs typeface="Times New Roman"/>
              </a:rPr>
              <a:t>coordinates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003382" y="5639884"/>
            <a:ext cx="582295" cy="2025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35">
                <a:solidFill>
                  <a:srgbClr val="1F1F1F"/>
                </a:solidFill>
                <a:latin typeface="Times New Roman"/>
                <a:cs typeface="Times New Roman"/>
              </a:rPr>
              <a:t>and</a:t>
            </a:r>
            <a:r>
              <a:rPr dirty="0" smtClean="0" sz="1050" spc="35">
                <a:solidFill>
                  <a:srgbClr val="1F1F1F"/>
                </a:solidFill>
                <a:latin typeface="Times New Roman"/>
                <a:cs typeface="Times New Roman"/>
              </a:rPr>
              <a:t>   </a:t>
            </a:r>
            <a:r>
              <a:rPr dirty="0" smtClean="0" sz="1050" spc="-10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25">
                <a:solidFill>
                  <a:srgbClr val="0C0C0C"/>
                </a:solidFill>
                <a:latin typeface="Times New Roman"/>
                <a:cs typeface="Times New Roman"/>
              </a:rPr>
              <a:t>D</a:t>
            </a:r>
            <a:r>
              <a:rPr dirty="0" smtClean="0" sz="1050" spc="-10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25">
                <a:solidFill>
                  <a:srgbClr val="1F1F1F"/>
                </a:solidFill>
                <a:latin typeface="Times New Roman"/>
                <a:cs typeface="Times New Roman"/>
              </a:rPr>
              <a:t>=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381202" y="5791200"/>
            <a:ext cx="2861945" cy="5283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37235" algn="l"/>
              </a:tabLst>
            </a:pPr>
            <a:r>
              <a:rPr dirty="0" smtClean="0" sz="1050" spc="85">
                <a:solidFill>
                  <a:srgbClr val="1F1F1F"/>
                </a:solidFill>
                <a:latin typeface="Times New Roman"/>
                <a:cs typeface="Times New Roman"/>
              </a:rPr>
              <a:t>(</a:t>
            </a:r>
            <a:r>
              <a:rPr dirty="0" smtClean="0" sz="1050" spc="0">
                <a:solidFill>
                  <a:srgbClr val="1F1F1F"/>
                </a:solidFill>
                <a:latin typeface="Times New Roman"/>
                <a:cs typeface="Times New Roman"/>
              </a:rPr>
              <a:t>p</a:t>
            </a:r>
            <a:r>
              <a:rPr dirty="0" smtClean="0" baseline="-17094" sz="975" spc="165">
                <a:solidFill>
                  <a:srgbClr val="1F1F1F"/>
                </a:solidFill>
                <a:latin typeface="Times New Roman"/>
                <a:cs typeface="Times New Roman"/>
              </a:rPr>
              <a:t>0</a:t>
            </a:r>
            <a:r>
              <a:rPr dirty="0" smtClean="0" sz="1200" spc="-45">
                <a:solidFill>
                  <a:srgbClr val="1F1F1F"/>
                </a:solidFill>
                <a:latin typeface="Times New Roman"/>
                <a:cs typeface="Times New Roman"/>
              </a:rPr>
              <a:t>z/lzl</a:t>
            </a:r>
            <a:r>
              <a:rPr dirty="0" smtClean="0" sz="1200" spc="-40">
                <a:solidFill>
                  <a:srgbClr val="1F1F1F"/>
                </a:solidFill>
                <a:latin typeface="Times New Roman"/>
                <a:cs typeface="Times New Roman"/>
              </a:rPr>
              <a:t>)</a:t>
            </a:r>
            <a:r>
              <a:rPr dirty="0" smtClean="0" sz="1200" spc="-55">
                <a:solidFill>
                  <a:srgbClr val="1F1F1F"/>
                </a:solidFill>
                <a:latin typeface="Times New Roman"/>
                <a:cs typeface="Times New Roman"/>
              </a:rPr>
              <a:t>az</a:t>
            </a:r>
            <a:r>
              <a:rPr dirty="0" smtClean="0" sz="1200" spc="-55">
                <a:solidFill>
                  <a:srgbClr val="1F1F1F"/>
                </a:solidFill>
                <a:latin typeface="Times New Roman"/>
                <a:cs typeface="Times New Roman"/>
              </a:rPr>
              <a:t>	</a:t>
            </a:r>
            <a:r>
              <a:rPr dirty="0" smtClean="0" sz="1050" spc="10">
                <a:solidFill>
                  <a:srgbClr val="1F1F1F"/>
                </a:solidFill>
                <a:latin typeface="Times New Roman"/>
                <a:cs typeface="Times New Roman"/>
              </a:rPr>
              <a:t>elsewhere,</a:t>
            </a:r>
            <a:r>
              <a:rPr dirty="0" smtClean="0" sz="1050" spc="6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0">
                <a:solidFill>
                  <a:srgbClr val="1F1F1F"/>
                </a:solidFill>
                <a:latin typeface="Times New Roman"/>
                <a:cs typeface="Times New Roman"/>
              </a:rPr>
              <a:t>find</a:t>
            </a:r>
            <a:r>
              <a:rPr dirty="0" smtClean="0" sz="1050" spc="3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40">
                <a:solidFill>
                  <a:srgbClr val="0C0C0C"/>
                </a:solidFill>
                <a:latin typeface="Times New Roman"/>
                <a:cs typeface="Times New Roman"/>
              </a:rPr>
              <a:t>the</a:t>
            </a:r>
            <a:r>
              <a:rPr dirty="0" smtClean="0" sz="1050" spc="-2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">
                <a:solidFill>
                  <a:srgbClr val="1F1F1F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050" spc="6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5">
                <a:solidFill>
                  <a:srgbClr val="0C0C0C"/>
                </a:solidFill>
                <a:latin typeface="Times New Roman"/>
                <a:cs typeface="Times New Roman"/>
              </a:rPr>
              <a:t>de</a:t>
            </a:r>
            <a:r>
              <a:rPr dirty="0" smtClean="0" sz="1050" spc="50">
                <a:solidFill>
                  <a:srgbClr val="0C0C0C"/>
                </a:solidFill>
                <a:latin typeface="Times New Roman"/>
                <a:cs typeface="Times New Roman"/>
              </a:rPr>
              <a:t>n</a:t>
            </a:r>
            <a:r>
              <a:rPr dirty="0" smtClean="0" sz="1050" spc="0">
                <a:solidFill>
                  <a:srgbClr val="333333"/>
                </a:solidFill>
                <a:latin typeface="Times New Roman"/>
                <a:cs typeface="Times New Roman"/>
              </a:rPr>
              <a:t>si</a:t>
            </a:r>
            <a:r>
              <a:rPr dirty="0" smtClean="0" sz="1050" spc="5">
                <a:solidFill>
                  <a:srgbClr val="333333"/>
                </a:solidFill>
                <a:latin typeface="Times New Roman"/>
                <a:cs typeface="Times New Roman"/>
              </a:rPr>
              <a:t>t</a:t>
            </a:r>
            <a:r>
              <a:rPr dirty="0" smtClean="0" sz="1050" spc="-5">
                <a:solidFill>
                  <a:srgbClr val="0C0C0C"/>
                </a:solidFill>
                <a:latin typeface="Times New Roman"/>
                <a:cs typeface="Times New Roman"/>
              </a:rPr>
              <a:t>y</a:t>
            </a:r>
            <a:r>
              <a:rPr dirty="0" smtClean="0" sz="1050" spc="135">
                <a:solidFill>
                  <a:srgbClr val="5B5B5B"/>
                </a:solidFill>
                <a:latin typeface="Times New Roman"/>
                <a:cs typeface="Times New Roman"/>
              </a:rPr>
              <a:t>.</a:t>
            </a:r>
            <a:endParaRPr sz="1050">
              <a:latin typeface="Times New Roman"/>
              <a:cs typeface="Times New Roman"/>
            </a:endParaRPr>
          </a:p>
          <a:p>
            <a:pPr algn="r" marR="12700">
              <a:lnSpc>
                <a:spcPct val="100000"/>
              </a:lnSpc>
              <a:spcBef>
                <a:spcPts val="475"/>
              </a:spcBef>
            </a:pPr>
            <a:r>
              <a:rPr dirty="0" smtClean="0" sz="950" spc="114">
                <a:solidFill>
                  <a:srgbClr val="1F1F1F"/>
                </a:solidFill>
                <a:latin typeface="Times New Roman"/>
                <a:cs typeface="Times New Roman"/>
              </a:rPr>
              <a:t>V·D</a:t>
            </a:r>
            <a:r>
              <a:rPr dirty="0" smtClean="0" sz="950" spc="-4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5">
                <a:solidFill>
                  <a:srgbClr val="444444"/>
                </a:solidFill>
                <a:latin typeface="Times New Roman"/>
                <a:cs typeface="Times New Roman"/>
              </a:rPr>
              <a:t>=</a:t>
            </a:r>
            <a:r>
              <a:rPr dirty="0" smtClean="0" sz="950" spc="-1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20">
                <a:solidFill>
                  <a:srgbClr val="1F1F1F"/>
                </a:solidFill>
                <a:latin typeface="Times New Roman"/>
                <a:cs typeface="Times New Roman"/>
              </a:rPr>
              <a:t>p</a:t>
            </a: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ts val="1010"/>
              </a:lnSpc>
            </a:pPr>
            <a:r>
              <a:rPr dirty="0" smtClean="0" sz="950" spc="-15">
                <a:solidFill>
                  <a:srgbClr val="1F1F1F"/>
                </a:solidFill>
                <a:latin typeface="Arial"/>
                <a:cs typeface="Arial"/>
              </a:rPr>
              <a:t>For</a:t>
            </a:r>
            <a:r>
              <a:rPr dirty="0" smtClean="0" sz="950" spc="-15">
                <a:solidFill>
                  <a:srgbClr val="1F1F1F"/>
                </a:solidFill>
                <a:latin typeface="Arial"/>
                <a:cs typeface="Arial"/>
              </a:rPr>
              <a:t>  </a:t>
            </a:r>
            <a:r>
              <a:rPr dirty="0" smtClean="0" sz="950" spc="95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dirty="0" smtClean="0" sz="950" spc="425">
                <a:solidFill>
                  <a:srgbClr val="444444"/>
                </a:solidFill>
                <a:latin typeface="Arial"/>
                <a:cs typeface="Arial"/>
              </a:rPr>
              <a:t>-</a:t>
            </a:r>
            <a:r>
              <a:rPr dirty="0" smtClean="0" sz="950" spc="65">
                <a:solidFill>
                  <a:srgbClr val="0C0C0C"/>
                </a:solidFill>
                <a:latin typeface="Arial"/>
                <a:cs typeface="Arial"/>
              </a:rPr>
              <a:t>t</a:t>
            </a:r>
            <a:r>
              <a:rPr dirty="0" smtClean="0" sz="950" spc="-25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mtClean="0" sz="950" spc="250">
                <a:solidFill>
                  <a:srgbClr val="333333"/>
                </a:solidFill>
                <a:latin typeface="Arial"/>
                <a:cs typeface="Arial"/>
              </a:rPr>
              <a:t>szst,</a:t>
            </a:r>
            <a:endParaRPr sz="95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364475" y="6553355"/>
            <a:ext cx="3053715" cy="7480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3495">
              <a:lnSpc>
                <a:spcPct val="100000"/>
              </a:lnSpc>
            </a:pPr>
            <a:r>
              <a:rPr dirty="0" smtClean="0" sz="950" spc="5">
                <a:solidFill>
                  <a:srgbClr val="1F1F1F"/>
                </a:solidFill>
                <a:latin typeface="Times New Roman"/>
                <a:cs typeface="Times New Roman"/>
              </a:rPr>
              <a:t>and</a:t>
            </a:r>
            <a:r>
              <a:rPr dirty="0" smtClean="0" sz="950" spc="6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35">
                <a:solidFill>
                  <a:srgbClr val="1F1F1F"/>
                </a:solidFill>
                <a:latin typeface="Arial"/>
                <a:cs typeface="Arial"/>
              </a:rPr>
              <a:t>for</a:t>
            </a:r>
            <a:r>
              <a:rPr dirty="0" smtClean="0" sz="850" spc="35">
                <a:solidFill>
                  <a:srgbClr val="1F1F1F"/>
                </a:solidFill>
                <a:latin typeface="Arial"/>
                <a:cs typeface="Arial"/>
              </a:rPr>
              <a:t>   </a:t>
            </a:r>
            <a:r>
              <a:rPr dirty="0" smtClean="0" sz="850" spc="-5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dirty="0" smtClean="0" sz="900" spc="45" i="1">
                <a:solidFill>
                  <a:srgbClr val="333333"/>
                </a:solidFill>
                <a:latin typeface="Times New Roman"/>
                <a:cs typeface="Times New Roman"/>
              </a:rPr>
              <a:t>z</a:t>
            </a:r>
            <a:r>
              <a:rPr dirty="0" smtClean="0" sz="900" spc="30" i="1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40">
                <a:solidFill>
                  <a:srgbClr val="444444"/>
                </a:solidFill>
                <a:latin typeface="Arial"/>
                <a:cs typeface="Arial"/>
              </a:rPr>
              <a:t>&lt;</a:t>
            </a:r>
            <a:r>
              <a:rPr dirty="0" smtClean="0" sz="950" spc="-15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dirty="0" smtClean="0" sz="900" spc="270">
                <a:solidFill>
                  <a:srgbClr val="1F1F1F"/>
                </a:solidFill>
                <a:latin typeface="Times New Roman"/>
                <a:cs typeface="Times New Roman"/>
              </a:rPr>
              <a:t>-1</a:t>
            </a:r>
            <a:r>
              <a:rPr dirty="0" smtClean="0" sz="900" spc="270">
                <a:solidFill>
                  <a:srgbClr val="1F1F1F"/>
                </a:solidFill>
                <a:latin typeface="Times New Roman"/>
                <a:cs typeface="Times New Roman"/>
              </a:rPr>
              <a:t>  </a:t>
            </a:r>
            <a:r>
              <a:rPr dirty="0" smtClean="0" sz="900" spc="4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40">
                <a:solidFill>
                  <a:srgbClr val="1F1F1F"/>
                </a:solidFill>
                <a:latin typeface="Arial"/>
                <a:cs typeface="Arial"/>
              </a:rPr>
              <a:t>or</a:t>
            </a:r>
            <a:r>
              <a:rPr dirty="0" smtClean="0" sz="850" spc="40">
                <a:solidFill>
                  <a:srgbClr val="1F1F1F"/>
                </a:solidFill>
                <a:latin typeface="Arial"/>
                <a:cs typeface="Arial"/>
              </a:rPr>
              <a:t>   </a:t>
            </a:r>
            <a:r>
              <a:rPr dirty="0" smtClean="0" sz="850" spc="-75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dirty="0" smtClean="0" sz="900" spc="45" i="1">
                <a:solidFill>
                  <a:srgbClr val="1F1F1F"/>
                </a:solidFill>
                <a:latin typeface="Times New Roman"/>
                <a:cs typeface="Times New Roman"/>
              </a:rPr>
              <a:t>z</a:t>
            </a:r>
            <a:r>
              <a:rPr dirty="0" smtClean="0" sz="900" spc="75" i="1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35">
                <a:solidFill>
                  <a:srgbClr val="333333"/>
                </a:solidFill>
                <a:latin typeface="Times New Roman"/>
                <a:cs typeface="Times New Roman"/>
              </a:rPr>
              <a:t>&gt;</a:t>
            </a:r>
            <a:r>
              <a:rPr dirty="0" smtClean="0" sz="900" spc="4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80">
                <a:solidFill>
                  <a:srgbClr val="0C0C0C"/>
                </a:solidFill>
                <a:latin typeface="Times New Roman"/>
                <a:cs typeface="Times New Roman"/>
              </a:rPr>
              <a:t>I,</a:t>
            </a:r>
            <a:endParaRPr sz="900">
              <a:latin typeface="Times New Roman"/>
              <a:cs typeface="Times New Roman"/>
            </a:endParaRPr>
          </a:p>
          <a:p>
            <a:pPr algn="r" marR="550545">
              <a:lnSpc>
                <a:spcPts val="1285"/>
              </a:lnSpc>
              <a:spcBef>
                <a:spcPts val="320"/>
              </a:spcBef>
            </a:pPr>
            <a:r>
              <a:rPr dirty="0" smtClean="0" sz="1200" spc="-75" i="1">
                <a:solidFill>
                  <a:srgbClr val="333333"/>
                </a:solidFill>
                <a:latin typeface="Arial"/>
                <a:cs typeface="Arial"/>
              </a:rPr>
              <a:t>a</a:t>
            </a:r>
            <a:endParaRPr sz="1200">
              <a:latin typeface="Arial"/>
              <a:cs typeface="Arial"/>
            </a:endParaRPr>
          </a:p>
          <a:p>
            <a:pPr algn="r" marR="12700">
              <a:lnSpc>
                <a:spcPts val="855"/>
              </a:lnSpc>
            </a:pPr>
            <a:r>
              <a:rPr dirty="0" smtClean="0" sz="900" spc="-40" i="1">
                <a:solidFill>
                  <a:srgbClr val="1F1F1F"/>
                </a:solidFill>
                <a:latin typeface="Arial"/>
                <a:cs typeface="Arial"/>
              </a:rPr>
              <a:t>P</a:t>
            </a:r>
            <a:r>
              <a:rPr dirty="0" smtClean="0" sz="900" spc="10" i="1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dirty="0" smtClean="0" sz="900" spc="220">
                <a:solidFill>
                  <a:srgbClr val="1F1F1F"/>
                </a:solidFill>
                <a:latin typeface="Arial"/>
                <a:cs typeface="Arial"/>
              </a:rPr>
              <a:t>=</a:t>
            </a:r>
            <a:r>
              <a:rPr dirty="0" smtClean="0" sz="900" spc="-17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dirty="0" smtClean="0" baseline="-23809" sz="2100" spc="-247" i="1">
                <a:solidFill>
                  <a:srgbClr val="1F1F1F"/>
                </a:solidFill>
                <a:latin typeface="Times New Roman"/>
                <a:cs typeface="Times New Roman"/>
              </a:rPr>
              <a:t>az</a:t>
            </a:r>
            <a:r>
              <a:rPr dirty="0" smtClean="0" baseline="-23809" sz="2100" spc="-195" i="1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0">
                <a:solidFill>
                  <a:srgbClr val="0C0C0C"/>
                </a:solidFill>
                <a:latin typeface="Arial"/>
                <a:cs typeface="Arial"/>
              </a:rPr>
              <a:t>(</a:t>
            </a:r>
            <a:r>
              <a:rPr dirty="0" smtClean="0" sz="900" spc="-20">
                <a:solidFill>
                  <a:srgbClr val="0C0C0C"/>
                </a:solidFill>
                <a:latin typeface="Arial"/>
                <a:cs typeface="Arial"/>
              </a:rPr>
              <a:t>=</a:t>
            </a:r>
            <a:r>
              <a:rPr dirty="0" smtClean="0" sz="900" spc="35">
                <a:solidFill>
                  <a:srgbClr val="0C0C0C"/>
                </a:solidFill>
                <a:latin typeface="Arial"/>
                <a:cs typeface="Arial"/>
              </a:rPr>
              <a:t>f</a:t>
            </a:r>
            <a:r>
              <a:rPr dirty="0" smtClean="0" sz="900" spc="-40">
                <a:solidFill>
                  <a:srgbClr val="333333"/>
                </a:solidFill>
                <a:latin typeface="Arial"/>
                <a:cs typeface="Arial"/>
              </a:rPr>
              <a:t>P</a:t>
            </a:r>
            <a:r>
              <a:rPr dirty="0" smtClean="0" sz="900" spc="-150">
                <a:solidFill>
                  <a:srgbClr val="333333"/>
                </a:solidFill>
                <a:latin typeface="Arial"/>
                <a:cs typeface="Arial"/>
              </a:rPr>
              <a:t>o</a:t>
            </a:r>
            <a:r>
              <a:rPr dirty="0" smtClean="0" sz="900" spc="80">
                <a:solidFill>
                  <a:srgbClr val="0C0C0C"/>
                </a:solidFill>
                <a:latin typeface="Arial"/>
                <a:cs typeface="Arial"/>
              </a:rPr>
              <a:t>)</a:t>
            </a:r>
            <a:r>
              <a:rPr dirty="0" smtClean="0" sz="900" spc="155">
                <a:solidFill>
                  <a:srgbClr val="0C0C0C"/>
                </a:solidFill>
                <a:latin typeface="Arial"/>
                <a:cs typeface="Arial"/>
              </a:rPr>
              <a:t>=O</a:t>
            </a:r>
            <a:endParaRPr sz="9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52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900" spc="135">
                <a:solidFill>
                  <a:srgbClr val="1F1F1F"/>
                </a:solidFill>
                <a:latin typeface="Times New Roman"/>
                <a:cs typeface="Times New Roman"/>
              </a:rPr>
              <a:t>1be</a:t>
            </a:r>
            <a:r>
              <a:rPr dirty="0" smtClean="0" sz="900" spc="-11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>
                <a:solidFill>
                  <a:srgbClr val="1F1F1F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950" spc="1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F1F1F"/>
                </a:solidFill>
                <a:latin typeface="Times New Roman"/>
                <a:cs typeface="Times New Roman"/>
              </a:rPr>
              <a:t>distribution </a:t>
            </a:r>
            <a:r>
              <a:rPr dirty="0" smtClean="0" sz="950" spc="-7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">
                <a:solidFill>
                  <a:srgbClr val="1F1F1F"/>
                </a:solidFill>
                <a:latin typeface="Times New Roman"/>
                <a:cs typeface="Times New Roman"/>
              </a:rPr>
              <a:t>is</a:t>
            </a:r>
            <a:r>
              <a:rPr dirty="0" smtClean="0" sz="900" spc="-1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F1F1F"/>
                </a:solidFill>
                <a:latin typeface="Times New Roman"/>
                <a:cs typeface="Times New Roman"/>
              </a:rPr>
              <a:t>shown</a:t>
            </a:r>
            <a:r>
              <a:rPr dirty="0" smtClean="0" sz="950" spc="2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F1F1F"/>
                </a:solidFill>
                <a:latin typeface="Times New Roman"/>
                <a:cs typeface="Times New Roman"/>
              </a:rPr>
              <a:t>in</a:t>
            </a:r>
            <a:r>
              <a:rPr dirty="0" smtClean="0" sz="950" spc="9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5">
                <a:solidFill>
                  <a:srgbClr val="0C0C0C"/>
                </a:solidFill>
                <a:latin typeface="Times New Roman"/>
                <a:cs typeface="Times New Roman"/>
              </a:rPr>
              <a:t>fi</a:t>
            </a:r>
            <a:r>
              <a:rPr dirty="0" smtClean="0" sz="950" spc="90">
                <a:solidFill>
                  <a:srgbClr val="0C0C0C"/>
                </a:solidFill>
                <a:latin typeface="Times New Roman"/>
                <a:cs typeface="Times New Roman"/>
              </a:rPr>
              <a:t>g</a:t>
            </a:r>
            <a:r>
              <a:rPr dirty="0" smtClean="0" sz="950" spc="160">
                <a:solidFill>
                  <a:srgbClr val="333333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-114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">
                <a:solidFill>
                  <a:srgbClr val="0C0C0C"/>
                </a:solidFill>
                <a:latin typeface="Times New Roman"/>
                <a:cs typeface="Times New Roman"/>
              </a:rPr>
              <a:t>4-</a:t>
            </a:r>
            <a:r>
              <a:rPr dirty="0" smtClean="0" sz="950" spc="-25">
                <a:solidFill>
                  <a:srgbClr val="0C0C0C"/>
                </a:solidFill>
                <a:latin typeface="Times New Roman"/>
                <a:cs typeface="Times New Roman"/>
              </a:rPr>
              <a:t>5</a:t>
            </a:r>
            <a:r>
              <a:rPr dirty="0" smtClean="0" sz="950" spc="160">
                <a:solidFill>
                  <a:srgbClr val="333333"/>
                </a:solidFill>
                <a:latin typeface="Times New Roman"/>
                <a:cs typeface="Times New Roman"/>
              </a:rPr>
              <a:t>.</a:t>
            </a:r>
            <a:endParaRPr sz="9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96988" y="4356847"/>
            <a:ext cx="2113878" cy="2635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98518" y="932628"/>
            <a:ext cx="292735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90">
                <a:solidFill>
                  <a:srgbClr val="111111"/>
                </a:solidFill>
                <a:latin typeface="Times New Roman"/>
                <a:cs typeface="Times New Roman"/>
              </a:rPr>
              <a:t>4.U.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8900" y="881828"/>
            <a:ext cx="189293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0">
                <a:solidFill>
                  <a:srgbClr val="111111"/>
                </a:solidFill>
                <a:latin typeface="Times New Roman"/>
                <a:cs typeface="Times New Roman"/>
              </a:rPr>
              <a:t>Given</a:t>
            </a:r>
            <a:r>
              <a:rPr dirty="0" smtClean="0" sz="1000" spc="0">
                <a:solidFill>
                  <a:srgbClr val="111111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-1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that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5">
                <a:solidFill>
                  <a:srgbClr val="111111"/>
                </a:solidFill>
                <a:latin typeface="Times New Roman"/>
                <a:cs typeface="Times New Roman"/>
              </a:rPr>
              <a:t>D</a:t>
            </a:r>
            <a:r>
              <a:rPr dirty="0" smtClean="0" sz="1000" spc="-4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35">
                <a:solidFill>
                  <a:srgbClr val="232323"/>
                </a:solidFill>
                <a:latin typeface="Times New Roman"/>
                <a:cs typeface="Times New Roman"/>
              </a:rPr>
              <a:t>=</a:t>
            </a:r>
            <a:r>
              <a:rPr dirty="0" smtClean="0" sz="1400" spc="-12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{10</a:t>
            </a:r>
            <a:r>
              <a:rPr dirty="0" smtClean="0" sz="950" spc="-90">
                <a:solidFill>
                  <a:srgbClr val="111111"/>
                </a:solidFill>
                <a:latin typeface="Times New Roman"/>
                <a:cs typeface="Times New Roman"/>
              </a:rPr>
              <a:t>r</a:t>
            </a:r>
            <a:r>
              <a:rPr dirty="0" smtClean="0" baseline="37037" sz="900" spc="120">
                <a:solidFill>
                  <a:srgbClr val="111111"/>
                </a:solidFill>
                <a:latin typeface="Times New Roman"/>
                <a:cs typeface="Times New Roman"/>
              </a:rPr>
              <a:t>3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/4</a:t>
            </a:r>
            <a:r>
              <a:rPr dirty="0" smtClean="0" sz="1000" spc="45">
                <a:solidFill>
                  <a:srgbClr val="111111"/>
                </a:solidFill>
                <a:latin typeface="Times New Roman"/>
                <a:cs typeface="Times New Roman"/>
              </a:rPr>
              <a:t>)</a:t>
            </a:r>
            <a:r>
              <a:rPr dirty="0" smtClean="0" sz="1000" spc="45">
                <a:solidFill>
                  <a:srgbClr val="111111"/>
                </a:solidFill>
                <a:latin typeface="Times New Roman"/>
                <a:cs typeface="Times New Roman"/>
              </a:rPr>
              <a:t>a,</a:t>
            </a:r>
            <a:r>
              <a:rPr dirty="0" smtClean="0" sz="1000" spc="-6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11111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C/</a:t>
            </a:r>
            <a:r>
              <a:rPr dirty="0" smtClean="0" sz="1000" spc="70">
                <a:solidFill>
                  <a:srgbClr val="111111"/>
                </a:solidFill>
                <a:latin typeface="Times New Roman"/>
                <a:cs typeface="Times New Roman"/>
              </a:rPr>
              <a:t>m</a:t>
            </a:r>
            <a:r>
              <a:rPr dirty="0" smtClean="0" baseline="37037" sz="900" spc="187">
                <a:solidFill>
                  <a:srgbClr val="3B3B3B"/>
                </a:solidFill>
                <a:latin typeface="Times New Roman"/>
                <a:cs typeface="Times New Roman"/>
              </a:rPr>
              <a:t>2</a:t>
            </a:r>
            <a:endParaRPr baseline="37037" sz="9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19973" y="932628"/>
            <a:ext cx="3183890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454150" algn="l"/>
              </a:tabLst>
            </a:pPr>
            <a:r>
              <a:rPr dirty="0" smtClean="0" sz="600" spc="210">
                <a:solidFill>
                  <a:srgbClr val="111111"/>
                </a:solidFill>
                <a:latin typeface="Times New Roman"/>
                <a:cs typeface="Times New Roman"/>
              </a:rPr>
              <a:t>)</a:t>
            </a:r>
            <a:r>
              <a:rPr dirty="0" smtClean="0" sz="600" spc="210">
                <a:solidFill>
                  <a:srgbClr val="111111"/>
                </a:solidFill>
                <a:latin typeface="Times New Roman"/>
                <a:cs typeface="Times New Roman"/>
              </a:rPr>
              <a:t>     </a:t>
            </a:r>
            <a:r>
              <a:rPr dirty="0" smtClean="0" sz="600" spc="-4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232323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1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14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11111"/>
                </a:solidFill>
                <a:latin typeface="Times New Roman"/>
                <a:cs typeface="Times New Roman"/>
              </a:rPr>
              <a:t>region   </a:t>
            </a:r>
            <a:r>
              <a:rPr dirty="0" smtClean="0" sz="1000" spc="-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75">
                <a:solidFill>
                  <a:srgbClr val="111111"/>
                </a:solidFill>
                <a:latin typeface="Times New Roman"/>
                <a:cs typeface="Times New Roman"/>
              </a:rPr>
              <a:t>0</a:t>
            </a:r>
            <a:r>
              <a:rPr dirty="0" smtClean="0" sz="1000" spc="190">
                <a:solidFill>
                  <a:srgbClr val="3B3B3B"/>
                </a:solidFill>
                <a:latin typeface="Times New Roman"/>
                <a:cs typeface="Times New Roman"/>
              </a:rPr>
              <a:t>&lt;</a:t>
            </a:r>
            <a:r>
              <a:rPr dirty="0" smtClean="0" sz="1000" spc="-80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 i="1">
                <a:solidFill>
                  <a:srgbClr val="111111"/>
                </a:solidFill>
                <a:latin typeface="Times New Roman"/>
                <a:cs typeface="Times New Roman"/>
              </a:rPr>
              <a:t>r</a:t>
            </a:r>
            <a:r>
              <a:rPr dirty="0" smtClean="0" sz="950" spc="50" i="1">
                <a:solidFill>
                  <a:srgbClr val="111111"/>
                </a:solidFill>
                <a:latin typeface="Times New Roman"/>
                <a:cs typeface="Times New Roman"/>
              </a:rPr>
              <a:t>	</a:t>
            </a:r>
            <a:r>
              <a:rPr dirty="0" smtClean="0" sz="1000" spc="105">
                <a:solidFill>
                  <a:srgbClr val="111111"/>
                </a:solidFill>
                <a:latin typeface="Times New Roman"/>
                <a:cs typeface="Times New Roman"/>
              </a:rPr>
              <a:t>3m</a:t>
            </a:r>
            <a:r>
              <a:rPr dirty="0" smtClean="0" sz="1000" spc="105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5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232323"/>
                </a:solidFill>
                <a:latin typeface="Times New Roman"/>
                <a:cs typeface="Times New Roman"/>
              </a:rPr>
              <a:t>cylindrical </a:t>
            </a:r>
            <a:r>
              <a:rPr dirty="0" smtClean="0" sz="1000" spc="10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232323"/>
                </a:solidFill>
                <a:latin typeface="Times New Roman"/>
                <a:cs typeface="Times New Roman"/>
              </a:rPr>
              <a:t>coordinates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58900" y="1072477"/>
            <a:ext cx="3524250" cy="3721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and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5">
                <a:solidFill>
                  <a:srgbClr val="111111"/>
                </a:solidFill>
                <a:latin typeface="Times New Roman"/>
                <a:cs typeface="Times New Roman"/>
              </a:rPr>
              <a:t>D</a:t>
            </a:r>
            <a:r>
              <a:rPr dirty="0" smtClean="0" sz="1000" spc="-8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25">
                <a:solidFill>
                  <a:srgbClr val="232323"/>
                </a:solidFill>
                <a:latin typeface="Arial"/>
                <a:cs typeface="Arial"/>
              </a:rPr>
              <a:t>=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810/4r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)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a.</a:t>
            </a:r>
            <a:r>
              <a:rPr dirty="0" smtClean="0" sz="1000" spc="-4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232323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50">
                <a:solidFill>
                  <a:srgbClr val="232323"/>
                </a:solidFill>
                <a:latin typeface="Times New Roman"/>
                <a:cs typeface="Times New Roman"/>
              </a:rPr>
              <a:t>C/</a:t>
            </a:r>
            <a:r>
              <a:rPr dirty="0" smtClean="0" sz="1000" spc="30">
                <a:solidFill>
                  <a:srgbClr val="232323"/>
                </a:solidFill>
                <a:latin typeface="Times New Roman"/>
                <a:cs typeface="Times New Roman"/>
              </a:rPr>
              <a:t>m</a:t>
            </a:r>
            <a:r>
              <a:rPr dirty="0" smtClean="0" baseline="25925" sz="1125" spc="0">
                <a:solidFill>
                  <a:srgbClr val="232323"/>
                </a:solidFill>
                <a:latin typeface="Times New Roman"/>
                <a:cs typeface="Times New Roman"/>
              </a:rPr>
              <a:t>2</a:t>
            </a:r>
            <a:r>
              <a:rPr dirty="0" smtClean="0" sz="750" spc="160">
                <a:solidFill>
                  <a:srgbClr val="232323"/>
                </a:solidFill>
                <a:latin typeface="Times New Roman"/>
                <a:cs typeface="Times New Roman"/>
              </a:rPr>
              <a:t>)</a:t>
            </a:r>
            <a:r>
              <a:rPr dirty="0" smtClean="0" sz="750" spc="160">
                <a:solidFill>
                  <a:srgbClr val="232323"/>
                </a:solidFill>
                <a:latin typeface="Times New Roman"/>
                <a:cs typeface="Times New Roman"/>
              </a:rPr>
              <a:t>    </a:t>
            </a:r>
            <a:r>
              <a:rPr dirty="0" smtClean="0" sz="750" spc="-4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232323"/>
                </a:solidFill>
                <a:latin typeface="Times New Roman"/>
                <a:cs typeface="Times New Roman"/>
              </a:rPr>
              <a:t>elsewhere,</a:t>
            </a:r>
            <a:r>
              <a:rPr dirty="0" smtClean="0" sz="1000" spc="8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111111"/>
                </a:solidFill>
                <a:latin typeface="Times New Roman"/>
                <a:cs typeface="Times New Roman"/>
              </a:rPr>
              <a:t>find</a:t>
            </a:r>
            <a:r>
              <a:rPr dirty="0" smtClean="0" sz="1000" spc="9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density.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1"/>
              </a:spcBef>
            </a:pPr>
            <a:endParaRPr sz="550"/>
          </a:p>
          <a:p>
            <a:pPr marL="227329">
              <a:lnSpc>
                <a:spcPct val="100000"/>
              </a:lnSpc>
              <a:tabLst>
                <a:tab pos="862330" algn="l"/>
              </a:tabLst>
            </a:pPr>
            <a:r>
              <a:rPr dirty="0" smtClean="0" sz="900" spc="25">
                <a:solidFill>
                  <a:srgbClr val="111111"/>
                </a:solidFill>
                <a:latin typeface="Times New Roman"/>
                <a:cs typeface="Times New Roman"/>
              </a:rPr>
              <a:t>For</a:t>
            </a:r>
            <a:r>
              <a:rPr dirty="0" smtClean="0" sz="900" spc="25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900" spc="-8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45">
                <a:solidFill>
                  <a:srgbClr val="111111"/>
                </a:solidFill>
                <a:latin typeface="Times New Roman"/>
                <a:cs typeface="Times New Roman"/>
              </a:rPr>
              <a:t>O</a:t>
            </a:r>
            <a:r>
              <a:rPr dirty="0" smtClean="0" sz="900" spc="-10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5">
                <a:solidFill>
                  <a:srgbClr val="3B3B3B"/>
                </a:solidFill>
                <a:latin typeface="Times New Roman"/>
                <a:cs typeface="Times New Roman"/>
              </a:rPr>
              <a:t>&lt;</a:t>
            </a:r>
            <a:r>
              <a:rPr dirty="0" smtClean="0" sz="900" spc="-90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75">
                <a:solidFill>
                  <a:srgbClr val="111111"/>
                </a:solidFill>
                <a:latin typeface="Times New Roman"/>
                <a:cs typeface="Times New Roman"/>
              </a:rPr>
              <a:t>r</a:t>
            </a:r>
            <a:r>
              <a:rPr dirty="0" smtClean="0" sz="900" spc="75">
                <a:solidFill>
                  <a:srgbClr val="111111"/>
                </a:solidFill>
                <a:latin typeface="Times New Roman"/>
                <a:cs typeface="Times New Roman"/>
              </a:rPr>
              <a:t>	</a:t>
            </a:r>
            <a:r>
              <a:rPr dirty="0" smtClean="0" sz="900" spc="110">
                <a:solidFill>
                  <a:srgbClr val="111111"/>
                </a:solidFill>
                <a:latin typeface="Times New Roman"/>
                <a:cs typeface="Times New Roman"/>
              </a:rPr>
              <a:t>3m,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58900" y="1431514"/>
            <a:ext cx="3291840" cy="5797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755139">
              <a:lnSpc>
                <a:spcPts val="2090"/>
              </a:lnSpc>
            </a:pPr>
            <a:r>
              <a:rPr dirty="0" smtClean="0" sz="850" spc="35" i="1">
                <a:solidFill>
                  <a:srgbClr val="232323"/>
                </a:solidFill>
                <a:latin typeface="Times New Roman"/>
                <a:cs typeface="Times New Roman"/>
              </a:rPr>
              <a:t>p</a:t>
            </a:r>
            <a:r>
              <a:rPr dirty="0" smtClean="0" sz="850" spc="35" i="1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-85" i="1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20">
                <a:solidFill>
                  <a:srgbClr val="232323"/>
                </a:solidFill>
                <a:latin typeface="Times New Roman"/>
                <a:cs typeface="Times New Roman"/>
              </a:rPr>
              <a:t>,.</a:t>
            </a:r>
            <a:r>
              <a:rPr dirty="0" smtClean="0" sz="850" spc="80">
                <a:solidFill>
                  <a:srgbClr val="232323"/>
                </a:solidFill>
                <a:latin typeface="Times New Roman"/>
                <a:cs typeface="Times New Roman"/>
              </a:rPr>
              <a:t>.</a:t>
            </a:r>
            <a:r>
              <a:rPr dirty="0" smtClean="0" sz="850" spc="-345">
                <a:solidFill>
                  <a:srgbClr val="111111"/>
                </a:solidFill>
                <a:latin typeface="Times New Roman"/>
                <a:cs typeface="Times New Roman"/>
              </a:rPr>
              <a:t>_</a:t>
            </a:r>
            <a:r>
              <a:rPr dirty="0" smtClean="0" baseline="19607" sz="1275" spc="-465">
                <a:solidFill>
                  <a:srgbClr val="111111"/>
                </a:solidFill>
                <a:latin typeface="Arial"/>
                <a:cs typeface="Arial"/>
              </a:rPr>
              <a:t>1</a:t>
            </a:r>
            <a:r>
              <a:rPr dirty="0" smtClean="0" sz="850" spc="-515">
                <a:solidFill>
                  <a:srgbClr val="3B3B3B"/>
                </a:solidFill>
                <a:latin typeface="Times New Roman"/>
                <a:cs typeface="Times New Roman"/>
              </a:rPr>
              <a:t>_</a:t>
            </a:r>
            <a:r>
              <a:rPr dirty="0" smtClean="0" baseline="12345" sz="2025" spc="-225" i="1">
                <a:solidFill>
                  <a:srgbClr val="232323"/>
                </a:solidFill>
                <a:latin typeface="Times New Roman"/>
                <a:cs typeface="Times New Roman"/>
              </a:rPr>
              <a:t>a</a:t>
            </a:r>
            <a:r>
              <a:rPr dirty="0" smtClean="0" baseline="12345" sz="2025" spc="37" i="1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8771" sz="2850" spc="-427">
                <a:solidFill>
                  <a:srgbClr val="111111"/>
                </a:solidFill>
                <a:latin typeface="Times New Roman"/>
                <a:cs typeface="Times New Roman"/>
              </a:rPr>
              <a:t>(</a:t>
            </a:r>
            <a:r>
              <a:rPr dirty="0" smtClean="0" baseline="8771" sz="2850" spc="-367">
                <a:solidFill>
                  <a:srgbClr val="111111"/>
                </a:solidFill>
                <a:latin typeface="Times New Roman"/>
                <a:cs typeface="Times New Roman"/>
              </a:rPr>
              <a:t>t</a:t>
            </a:r>
            <a:r>
              <a:rPr dirty="0" smtClean="0" baseline="8771" sz="2850" spc="-434">
                <a:solidFill>
                  <a:srgbClr val="111111"/>
                </a:solidFill>
                <a:latin typeface="Times New Roman"/>
                <a:cs typeface="Times New Roman"/>
              </a:rPr>
              <a:t>o,.•)</a:t>
            </a:r>
            <a:r>
              <a:rPr dirty="0" smtClean="0" baseline="8771" sz="2850" spc="-307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250">
                <a:solidFill>
                  <a:srgbClr val="232323"/>
                </a:solidFill>
                <a:latin typeface="Arial"/>
                <a:cs typeface="Arial"/>
              </a:rPr>
              <a:t>=</a:t>
            </a:r>
            <a:r>
              <a:rPr dirty="0" smtClean="0" sz="800" spc="-6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dirty="0" smtClean="0" sz="900" spc="5">
                <a:solidFill>
                  <a:srgbClr val="111111"/>
                </a:solidFill>
                <a:latin typeface="Times New Roman"/>
                <a:cs typeface="Times New Roman"/>
              </a:rPr>
              <a:t>10</a:t>
            </a:r>
            <a:r>
              <a:rPr dirty="0" smtClean="0" sz="900" spc="-80">
                <a:solidFill>
                  <a:srgbClr val="111111"/>
                </a:solidFill>
                <a:latin typeface="Times New Roman"/>
                <a:cs typeface="Times New Roman"/>
              </a:rPr>
              <a:t>r</a:t>
            </a:r>
            <a:r>
              <a:rPr dirty="0" smtClean="0" baseline="15151" sz="825" spc="52">
                <a:solidFill>
                  <a:srgbClr val="111111"/>
                </a:solidFill>
                <a:latin typeface="Arial"/>
                <a:cs typeface="Arial"/>
              </a:rPr>
              <a:t>2</a:t>
            </a:r>
            <a:r>
              <a:rPr dirty="0" smtClean="0" baseline="15151" sz="825" spc="52">
                <a:solidFill>
                  <a:srgbClr val="111111"/>
                </a:solidFill>
                <a:latin typeface="Arial"/>
                <a:cs typeface="Arial"/>
              </a:rPr>
              <a:t>     </a:t>
            </a:r>
            <a:r>
              <a:rPr dirty="0" smtClean="0" baseline="15151" sz="825" spc="-112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00" spc="30">
                <a:solidFill>
                  <a:srgbClr val="111111"/>
                </a:solidFill>
                <a:latin typeface="Times New Roman"/>
                <a:cs typeface="Times New Roman"/>
              </a:rPr>
              <a:t>(</a:t>
            </a:r>
            <a:r>
              <a:rPr dirty="0" smtClean="0" sz="900" spc="40">
                <a:solidFill>
                  <a:srgbClr val="111111"/>
                </a:solidFill>
                <a:latin typeface="Times New Roman"/>
                <a:cs typeface="Times New Roman"/>
              </a:rPr>
              <a:t>C/</a:t>
            </a:r>
            <a:r>
              <a:rPr dirty="0" smtClean="0" sz="900" spc="50">
                <a:solidFill>
                  <a:srgbClr val="111111"/>
                </a:solidFill>
                <a:latin typeface="Times New Roman"/>
                <a:cs typeface="Times New Roman"/>
              </a:rPr>
              <a:t>m</a:t>
            </a:r>
            <a:r>
              <a:rPr dirty="0" smtClean="0" baseline="15151" sz="825" spc="-22">
                <a:solidFill>
                  <a:srgbClr val="3B3B3B"/>
                </a:solidFill>
                <a:latin typeface="Arial"/>
                <a:cs typeface="Arial"/>
              </a:rPr>
              <a:t>3</a:t>
            </a:r>
            <a:r>
              <a:rPr dirty="0" smtClean="0" sz="550" spc="290">
                <a:solidFill>
                  <a:srgbClr val="3B3B3B"/>
                </a:solidFill>
                <a:latin typeface="Arial"/>
                <a:cs typeface="Arial"/>
              </a:rPr>
              <a:t>)</a:t>
            </a:r>
            <a:endParaRPr sz="550">
              <a:latin typeface="Arial"/>
              <a:cs typeface="Arial"/>
            </a:endParaRPr>
          </a:p>
          <a:p>
            <a:pPr marL="1959610">
              <a:lnSpc>
                <a:spcPts val="765"/>
              </a:lnSpc>
              <a:tabLst>
                <a:tab pos="2298065" algn="l"/>
              </a:tabLst>
            </a:pPr>
            <a:r>
              <a:rPr dirty="0" smtClean="0" sz="950" spc="80" i="1">
                <a:solidFill>
                  <a:srgbClr val="111111"/>
                </a:solidFill>
                <a:latin typeface="Times New Roman"/>
                <a:cs typeface="Times New Roman"/>
              </a:rPr>
              <a:t>rar</a:t>
            </a:r>
            <a:r>
              <a:rPr dirty="0" smtClean="0" sz="950" spc="80" i="1">
                <a:solidFill>
                  <a:srgbClr val="111111"/>
                </a:solidFill>
                <a:latin typeface="Times New Roman"/>
                <a:cs typeface="Times New Roman"/>
              </a:rPr>
              <a:t>	</a:t>
            </a:r>
            <a:r>
              <a:rPr dirty="0" smtClean="0" sz="900" spc="55">
                <a:solidFill>
                  <a:srgbClr val="111111"/>
                </a:solidFill>
                <a:latin typeface="Times New Roman"/>
                <a:cs typeface="Times New Roman"/>
              </a:rPr>
              <a:t>4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mtClean="0" sz="900" spc="30">
                <a:solidFill>
                  <a:srgbClr val="232323"/>
                </a:solidFill>
                <a:latin typeface="Times New Roman"/>
                <a:cs typeface="Times New Roman"/>
              </a:rPr>
              <a:t>and</a:t>
            </a:r>
            <a:r>
              <a:rPr dirty="0" smtClean="0" sz="900" spc="2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5">
                <a:solidFill>
                  <a:srgbClr val="111111"/>
                </a:solidFill>
                <a:latin typeface="Times New Roman"/>
                <a:cs typeface="Times New Roman"/>
              </a:rPr>
              <a:t>for</a:t>
            </a:r>
            <a:r>
              <a:rPr dirty="0" smtClean="0" sz="900" spc="35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900" spc="-1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 i="1">
                <a:solidFill>
                  <a:srgbClr val="111111"/>
                </a:solidFill>
                <a:latin typeface="Times New Roman"/>
                <a:cs typeface="Times New Roman"/>
              </a:rPr>
              <a:t>r</a:t>
            </a:r>
            <a:r>
              <a:rPr dirty="0" smtClean="0" sz="950" spc="-70" i="1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10">
                <a:solidFill>
                  <a:srgbClr val="3B3B3B"/>
                </a:solidFill>
                <a:latin typeface="Arial"/>
                <a:cs typeface="Arial"/>
              </a:rPr>
              <a:t>&gt;</a:t>
            </a:r>
            <a:r>
              <a:rPr dirty="0" smtClean="0" sz="900" spc="100">
                <a:solidFill>
                  <a:srgbClr val="111111"/>
                </a:solidFill>
                <a:latin typeface="Times New Roman"/>
                <a:cs typeface="Times New Roman"/>
              </a:rPr>
              <a:t>3</a:t>
            </a:r>
            <a:r>
              <a:rPr dirty="0" smtClean="0" sz="900" spc="-14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0">
                <a:solidFill>
                  <a:srgbClr val="111111"/>
                </a:solidFill>
                <a:latin typeface="Times New Roman"/>
                <a:cs typeface="Times New Roman"/>
              </a:rPr>
              <a:t>m,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01869" y="2031401"/>
            <a:ext cx="18986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80">
                <a:solidFill>
                  <a:srgbClr val="111111"/>
                </a:solidFill>
                <a:latin typeface="Times New Roman"/>
                <a:cs typeface="Times New Roman"/>
              </a:rPr>
              <a:t>1</a:t>
            </a:r>
            <a:r>
              <a:rPr dirty="0" smtClean="0" sz="950" spc="-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95" i="1">
                <a:solidFill>
                  <a:srgbClr val="232323"/>
                </a:solidFill>
                <a:latin typeface="Arial"/>
                <a:cs typeface="Arial"/>
              </a:rPr>
              <a:t>a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86716" y="2029535"/>
            <a:ext cx="982344" cy="3473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50" spc="130" i="1">
                <a:solidFill>
                  <a:srgbClr val="232323"/>
                </a:solidFill>
                <a:latin typeface="Arial"/>
                <a:cs typeface="Arial"/>
              </a:rPr>
              <a:t>p</a:t>
            </a:r>
            <a:r>
              <a:rPr dirty="0" smtClean="0" sz="750" spc="45" i="1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dirty="0" smtClean="0" sz="850" spc="220">
                <a:solidFill>
                  <a:srgbClr val="232323"/>
                </a:solidFill>
                <a:latin typeface="Arial"/>
                <a:cs typeface="Arial"/>
              </a:rPr>
              <a:t>=</a:t>
            </a:r>
            <a:r>
              <a:rPr dirty="0" smtClean="0" sz="850" spc="-114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dirty="0" smtClean="0" baseline="-12012" sz="2775" spc="-405" i="1">
                <a:solidFill>
                  <a:srgbClr val="111111"/>
                </a:solidFill>
                <a:latin typeface="Times New Roman"/>
                <a:cs typeface="Times New Roman"/>
              </a:rPr>
              <a:t>,.a,</a:t>
            </a:r>
            <a:r>
              <a:rPr dirty="0" smtClean="0" baseline="-12012" sz="2775" spc="-225" i="1">
                <a:solidFill>
                  <a:srgbClr val="111111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20">
                <a:solidFill>
                  <a:srgbClr val="232323"/>
                </a:solidFill>
                <a:latin typeface="Times New Roman"/>
                <a:cs typeface="Times New Roman"/>
              </a:rPr>
              <a:t>(</a:t>
            </a:r>
            <a:r>
              <a:rPr dirty="0" smtClean="0" sz="900" spc="20">
                <a:solidFill>
                  <a:srgbClr val="232323"/>
                </a:solidFill>
                <a:latin typeface="Times New Roman"/>
                <a:cs typeface="Times New Roman"/>
              </a:rPr>
              <a:t>810/4</a:t>
            </a:r>
            <a:r>
              <a:rPr dirty="0" smtClean="0" sz="900" spc="20">
                <a:solidFill>
                  <a:srgbClr val="232323"/>
                </a:solidFill>
                <a:latin typeface="Times New Roman"/>
                <a:cs typeface="Times New Roman"/>
              </a:rPr>
              <a:t>)</a:t>
            </a:r>
            <a:r>
              <a:rPr dirty="0" smtClean="0" sz="900" spc="-9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285">
                <a:solidFill>
                  <a:srgbClr val="3B3B3B"/>
                </a:solidFill>
                <a:latin typeface="Arial"/>
                <a:cs typeface="Arial"/>
              </a:rPr>
              <a:t>=</a:t>
            </a:r>
            <a:r>
              <a:rPr dirty="0" smtClean="0" sz="900" spc="135">
                <a:solidFill>
                  <a:srgbClr val="111111"/>
                </a:solidFill>
                <a:latin typeface="Times New Roman"/>
                <a:cs typeface="Times New Roman"/>
              </a:rPr>
              <a:t>0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77003" y="2450427"/>
            <a:ext cx="290830" cy="157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4.13.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42763" y="2444077"/>
            <a:ext cx="587375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0">
                <a:solidFill>
                  <a:srgbClr val="232323"/>
                </a:solidFill>
                <a:latin typeface="Times New Roman"/>
                <a:cs typeface="Times New Roman"/>
              </a:rPr>
              <a:t>Given</a:t>
            </a:r>
            <a:r>
              <a:rPr dirty="0" smtClean="0" sz="1000" spc="9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that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73761" y="2745291"/>
            <a:ext cx="1184910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695"/>
              </a:lnSpc>
            </a:pPr>
            <a:r>
              <a:rPr dirty="0" smtClean="0" sz="1000" spc="185">
                <a:solidFill>
                  <a:srgbClr val="111111"/>
                </a:solidFill>
                <a:latin typeface="Times New Roman"/>
                <a:cs typeface="Times New Roman"/>
              </a:rPr>
              <a:t>D=</a:t>
            </a:r>
            <a:r>
              <a:rPr dirty="0" smtClean="0" sz="1000" spc="18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30555" sz="1500" spc="104" i="1">
                <a:solidFill>
                  <a:srgbClr val="111111"/>
                </a:solidFill>
                <a:latin typeface="Arial"/>
                <a:cs typeface="Arial"/>
              </a:rPr>
              <a:t>Q</a:t>
            </a:r>
            <a:r>
              <a:rPr dirty="0" smtClean="0" baseline="30555" sz="1500" spc="104" i="1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baseline="30555" sz="1500" spc="-150" i="1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1000" spc="55">
                <a:solidFill>
                  <a:srgbClr val="111111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165">
                <a:solidFill>
                  <a:srgbClr val="111111"/>
                </a:solidFill>
                <a:latin typeface="Times New Roman"/>
                <a:cs typeface="Times New Roman"/>
              </a:rPr>
              <a:t>1</a:t>
            </a:r>
            <a:r>
              <a:rPr dirty="0" smtClean="0" sz="1000" spc="155">
                <a:solidFill>
                  <a:srgbClr val="3B3B3B"/>
                </a:solidFill>
                <a:latin typeface="Times New Roman"/>
                <a:cs typeface="Times New Roman"/>
              </a:rPr>
              <a:t>-cos</a:t>
            </a:r>
            <a:r>
              <a:rPr dirty="0" smtClean="0" sz="1000" spc="-155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111111"/>
                </a:solidFill>
                <a:latin typeface="Times New Roman"/>
                <a:cs typeface="Times New Roman"/>
              </a:rPr>
              <a:t>3r)</a:t>
            </a:r>
            <a:r>
              <a:rPr dirty="0" smtClean="0" sz="1000" spc="45">
                <a:solidFill>
                  <a:srgbClr val="111111"/>
                </a:solidFill>
                <a:latin typeface="Times New Roman"/>
                <a:cs typeface="Times New Roman"/>
              </a:rPr>
              <a:t>a,</a:t>
            </a:r>
            <a:endParaRPr sz="1000">
              <a:latin typeface="Times New Roman"/>
              <a:cs typeface="Times New Roman"/>
            </a:endParaRPr>
          </a:p>
          <a:p>
            <a:pPr marL="248920">
              <a:lnSpc>
                <a:spcPts val="505"/>
              </a:lnSpc>
            </a:pPr>
            <a:r>
              <a:rPr dirty="0" smtClean="0" sz="1000" spc="1555">
                <a:solidFill>
                  <a:srgbClr val="3B3B3B"/>
                </a:solidFill>
                <a:latin typeface="Times New Roman"/>
                <a:cs typeface="Times New Roman"/>
              </a:rPr>
              <a:t>-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42763" y="2830381"/>
            <a:ext cx="2628900" cy="3917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259079">
              <a:lnSpc>
                <a:spcPct val="100000"/>
              </a:lnSpc>
            </a:pPr>
            <a:r>
              <a:rPr dirty="0" smtClean="0" sz="1050" spc="-5">
                <a:solidFill>
                  <a:srgbClr val="232323"/>
                </a:solidFill>
                <a:latin typeface="Times New Roman"/>
                <a:cs typeface="Times New Roman"/>
              </a:rPr>
              <a:t>rr</a:t>
            </a:r>
            <a:r>
              <a:rPr dirty="0" smtClean="0" sz="1050" spc="15">
                <a:solidFill>
                  <a:srgbClr val="232323"/>
                </a:solidFill>
                <a:latin typeface="Times New Roman"/>
                <a:cs typeface="Times New Roman"/>
              </a:rPr>
              <a:t>r</a:t>
            </a:r>
            <a:r>
              <a:rPr dirty="0" smtClean="0" baseline="37037" sz="900" spc="187">
                <a:solidFill>
                  <a:srgbClr val="232323"/>
                </a:solidFill>
                <a:latin typeface="Times New Roman"/>
                <a:cs typeface="Times New Roman"/>
              </a:rPr>
              <a:t>2</a:t>
            </a:r>
            <a:endParaRPr baseline="37037" sz="9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6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dirty="0" smtClean="0" sz="1000">
                <a:solidFill>
                  <a:srgbClr val="111111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6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11111"/>
                </a:solidFill>
                <a:latin typeface="Times New Roman"/>
                <a:cs typeface="Times New Roman"/>
              </a:rPr>
              <a:t>spherical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232323"/>
                </a:solidFill>
                <a:latin typeface="Times New Roman"/>
                <a:cs typeface="Times New Roman"/>
              </a:rPr>
              <a:t>coordinates,</a:t>
            </a:r>
            <a:r>
              <a:rPr dirty="0" smtClean="0" sz="1000" spc="6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111111"/>
                </a:solidFill>
                <a:latin typeface="Times New Roman"/>
                <a:cs typeface="Times New Roman"/>
              </a:rPr>
              <a:t>find</a:t>
            </a:r>
            <a:r>
              <a:rPr dirty="0" smtClean="0" sz="1000" spc="9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density.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96260" y="3186953"/>
            <a:ext cx="520700" cy="286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15925" algn="l"/>
              </a:tabLst>
            </a:pPr>
            <a:r>
              <a:rPr dirty="0" smtClean="0" sz="850" spc="50">
                <a:solidFill>
                  <a:srgbClr val="232323"/>
                </a:solidFill>
                <a:latin typeface="Arial"/>
                <a:cs typeface="Arial"/>
              </a:rPr>
              <a:t>1</a:t>
            </a:r>
            <a:r>
              <a:rPr dirty="0" smtClean="0" sz="850" spc="4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dirty="0" smtClean="0" sz="1800" spc="-290" i="1">
                <a:solidFill>
                  <a:srgbClr val="232323"/>
                </a:solidFill>
                <a:latin typeface="Times New Roman"/>
                <a:cs typeface="Times New Roman"/>
              </a:rPr>
              <a:t>a</a:t>
            </a:r>
            <a:r>
              <a:rPr dirty="0" smtClean="0" sz="1800" spc="-470" i="1">
                <a:solidFill>
                  <a:srgbClr val="232323"/>
                </a:solidFill>
                <a:latin typeface="Times New Roman"/>
                <a:cs typeface="Times New Roman"/>
              </a:rPr>
              <a:t>[</a:t>
            </a:r>
            <a:r>
              <a:rPr dirty="0" smtClean="0" sz="1800" spc="-254" i="1">
                <a:solidFill>
                  <a:srgbClr val="AEAEAE"/>
                </a:solidFill>
                <a:latin typeface="Times New Roman"/>
                <a:cs typeface="Times New Roman"/>
              </a:rPr>
              <a:t>-</a:t>
            </a:r>
            <a:r>
              <a:rPr dirty="0" smtClean="0" sz="1800" spc="-254" i="1">
                <a:solidFill>
                  <a:srgbClr val="AEAEAE"/>
                </a:solidFill>
                <a:latin typeface="Times New Roman"/>
                <a:cs typeface="Times New Roman"/>
              </a:rPr>
              <a:t>	</a:t>
            </a:r>
            <a:r>
              <a:rPr dirty="0" smtClean="0" sz="900" spc="70" i="1">
                <a:solidFill>
                  <a:srgbClr val="232323"/>
                </a:solidFill>
                <a:latin typeface="Times New Roman"/>
                <a:cs typeface="Times New Roman"/>
              </a:rPr>
              <a:t>Q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61864" y="3301253"/>
            <a:ext cx="386715" cy="149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-509">
                <a:solidFill>
                  <a:srgbClr val="9C9C9C"/>
                </a:solidFill>
                <a:latin typeface="Times New Roman"/>
                <a:cs typeface="Times New Roman"/>
              </a:rPr>
              <a:t>-</a:t>
            </a:r>
            <a:r>
              <a:rPr dirty="0" smtClean="0" sz="900" spc="280">
                <a:solidFill>
                  <a:srgbClr val="111111"/>
                </a:solidFill>
                <a:latin typeface="Times New Roman"/>
                <a:cs typeface="Times New Roman"/>
              </a:rPr>
              <a:t>]</a:t>
            </a:r>
            <a:r>
              <a:rPr dirty="0" smtClean="0" sz="900" spc="280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900" spc="-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 i="1">
                <a:solidFill>
                  <a:srgbClr val="232323"/>
                </a:solidFill>
                <a:latin typeface="Times New Roman"/>
                <a:cs typeface="Times New Roman"/>
              </a:rPr>
              <a:t>3Q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870349" y="3360868"/>
            <a:ext cx="1964689" cy="2362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544830">
              <a:lnSpc>
                <a:spcPts val="465"/>
              </a:lnSpc>
            </a:pPr>
            <a:r>
              <a:rPr dirty="0" smtClean="0" sz="600" spc="80">
                <a:solidFill>
                  <a:srgbClr val="232323"/>
                </a:solidFill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ts val="700"/>
              </a:lnSpc>
            </a:pPr>
            <a:r>
              <a:rPr dirty="0" smtClean="0" sz="850" spc="35" i="1">
                <a:solidFill>
                  <a:srgbClr val="232323"/>
                </a:solidFill>
                <a:latin typeface="Arial"/>
                <a:cs typeface="Arial"/>
              </a:rPr>
              <a:t>p</a:t>
            </a:r>
            <a:r>
              <a:rPr dirty="0" smtClean="0" sz="850" spc="15" i="1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dirty="0" smtClean="0" sz="850" spc="254">
                <a:solidFill>
                  <a:srgbClr val="111111"/>
                </a:solidFill>
                <a:latin typeface="Arial"/>
                <a:cs typeface="Arial"/>
              </a:rPr>
              <a:t>=</a:t>
            </a:r>
            <a:r>
              <a:rPr dirty="0" smtClean="0" baseline="-28985" sz="1725" spc="-202">
                <a:solidFill>
                  <a:srgbClr val="232323"/>
                </a:solidFill>
                <a:latin typeface="Times New Roman"/>
                <a:cs typeface="Times New Roman"/>
              </a:rPr>
              <a:t>,.z</a:t>
            </a:r>
            <a:r>
              <a:rPr dirty="0" smtClean="0" baseline="-28985" sz="1725" spc="-104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640">
                <a:solidFill>
                  <a:srgbClr val="3B3B3B"/>
                </a:solidFill>
                <a:latin typeface="Arial"/>
                <a:cs typeface="Arial"/>
              </a:rPr>
              <a:t>-</a:t>
            </a:r>
            <a:r>
              <a:rPr dirty="0" smtClean="0" sz="850" spc="64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mtClean="0" sz="850" spc="-4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mtClean="0" sz="900" spc="114">
                <a:solidFill>
                  <a:srgbClr val="232323"/>
                </a:solidFill>
                <a:latin typeface="Times New Roman"/>
                <a:cs typeface="Times New Roman"/>
              </a:rPr>
              <a:t>r</a:t>
            </a:r>
            <a:r>
              <a:rPr dirty="0" smtClean="0" sz="900" spc="114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2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4">
                <a:solidFill>
                  <a:srgbClr val="232323"/>
                </a:solidFill>
                <a:latin typeface="Times New Roman"/>
                <a:cs typeface="Times New Roman"/>
              </a:rPr>
              <a:t>-(</a:t>
            </a:r>
            <a:r>
              <a:rPr dirty="0" smtClean="0" sz="900" spc="240">
                <a:solidFill>
                  <a:srgbClr val="232323"/>
                </a:solidFill>
                <a:latin typeface="Times New Roman"/>
                <a:cs typeface="Times New Roman"/>
              </a:rPr>
              <a:t>l-cos3r</a:t>
            </a:r>
            <a:r>
              <a:rPr dirty="0" smtClean="0" sz="900" spc="204">
                <a:solidFill>
                  <a:srgbClr val="232323"/>
                </a:solidFill>
                <a:latin typeface="Times New Roman"/>
                <a:cs typeface="Times New Roman"/>
              </a:rPr>
              <a:t>)</a:t>
            </a:r>
            <a:r>
              <a:rPr dirty="0" smtClean="0" sz="900" spc="204">
                <a:solidFill>
                  <a:srgbClr val="232323"/>
                </a:solidFill>
                <a:latin typeface="Times New Roman"/>
                <a:cs typeface="Times New Roman"/>
              </a:rPr>
              <a:t>  </a:t>
            </a:r>
            <a:r>
              <a:rPr dirty="0" smtClean="0" sz="900" spc="-6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75">
                <a:solidFill>
                  <a:srgbClr val="3B3B3B"/>
                </a:solidFill>
                <a:latin typeface="Times New Roman"/>
                <a:cs typeface="Times New Roman"/>
              </a:rPr>
              <a:t>=-s</a:t>
            </a:r>
            <a:r>
              <a:rPr dirty="0" smtClean="0" sz="900" spc="200">
                <a:solidFill>
                  <a:srgbClr val="3B3B3B"/>
                </a:solidFill>
                <a:latin typeface="Times New Roman"/>
                <a:cs typeface="Times New Roman"/>
              </a:rPr>
              <a:t>i</a:t>
            </a:r>
            <a:r>
              <a:rPr dirty="0" smtClean="0" sz="900" spc="15">
                <a:solidFill>
                  <a:srgbClr val="111111"/>
                </a:solidFill>
                <a:latin typeface="Times New Roman"/>
                <a:cs typeface="Times New Roman"/>
              </a:rPr>
              <a:t>n</a:t>
            </a:r>
            <a:r>
              <a:rPr dirty="0" smtClean="0" sz="900" spc="-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5">
                <a:solidFill>
                  <a:srgbClr val="232323"/>
                </a:solidFill>
                <a:latin typeface="Times New Roman"/>
                <a:cs typeface="Times New Roman"/>
              </a:rPr>
              <a:t>3r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171563" y="3434751"/>
            <a:ext cx="1380490" cy="157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97180" algn="l"/>
                <a:tab pos="1206500" algn="l"/>
              </a:tabLst>
            </a:pPr>
            <a:r>
              <a:rPr dirty="0" smtClean="0" sz="950" spc="-5" i="1">
                <a:solidFill>
                  <a:srgbClr val="232323"/>
                </a:solidFill>
                <a:latin typeface="Times New Roman"/>
                <a:cs typeface="Times New Roman"/>
              </a:rPr>
              <a:t>ar</a:t>
            </a:r>
            <a:r>
              <a:rPr dirty="0" smtClean="0" sz="950" spc="-5" i="1">
                <a:solidFill>
                  <a:srgbClr val="232323"/>
                </a:solidFill>
                <a:latin typeface="Times New Roman"/>
                <a:cs typeface="Times New Roman"/>
              </a:rPr>
              <a:t>	</a:t>
            </a:r>
            <a:r>
              <a:rPr dirty="0" smtClean="0" sz="750" spc="65">
                <a:solidFill>
                  <a:srgbClr val="111111"/>
                </a:solidFill>
                <a:latin typeface="Times New Roman"/>
                <a:cs typeface="Times New Roman"/>
              </a:rPr>
              <a:t>tr</a:t>
            </a:r>
            <a:r>
              <a:rPr dirty="0" smtClean="0" sz="750" spc="80">
                <a:solidFill>
                  <a:srgbClr val="111111"/>
                </a:solidFill>
                <a:latin typeface="Times New Roman"/>
                <a:cs typeface="Times New Roman"/>
              </a:rPr>
              <a:t>r</a:t>
            </a:r>
            <a:r>
              <a:rPr dirty="0" smtClean="0" baseline="35353" sz="825" spc="157">
                <a:solidFill>
                  <a:srgbClr val="111111"/>
                </a:solidFill>
                <a:latin typeface="Times New Roman"/>
                <a:cs typeface="Times New Roman"/>
              </a:rPr>
              <a:t>2</a:t>
            </a:r>
            <a:r>
              <a:rPr dirty="0" smtClean="0" baseline="35353" sz="825" spc="157">
                <a:solidFill>
                  <a:srgbClr val="111111"/>
                </a:solidFill>
                <a:latin typeface="Times New Roman"/>
                <a:cs typeface="Times New Roman"/>
              </a:rPr>
              <a:t>	</a:t>
            </a:r>
            <a:r>
              <a:rPr dirty="0" smtClean="0" sz="750" spc="65">
                <a:solidFill>
                  <a:srgbClr val="111111"/>
                </a:solidFill>
                <a:latin typeface="Times New Roman"/>
                <a:cs typeface="Times New Roman"/>
              </a:rPr>
              <a:t>tr</a:t>
            </a:r>
            <a:r>
              <a:rPr dirty="0" smtClean="0" sz="750" spc="80">
                <a:solidFill>
                  <a:srgbClr val="111111"/>
                </a:solidFill>
                <a:latin typeface="Times New Roman"/>
                <a:cs typeface="Times New Roman"/>
              </a:rPr>
              <a:t>r</a:t>
            </a:r>
            <a:r>
              <a:rPr dirty="0" smtClean="0" baseline="35353" sz="825" spc="82">
                <a:solidFill>
                  <a:srgbClr val="111111"/>
                </a:solidFill>
                <a:latin typeface="Times New Roman"/>
                <a:cs typeface="Times New Roman"/>
              </a:rPr>
              <a:t>2</a:t>
            </a:r>
            <a:endParaRPr baseline="35353" sz="825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82382" y="3783405"/>
            <a:ext cx="289560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4.14.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48141" y="3732605"/>
            <a:ext cx="319976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11111"/>
                </a:solidFill>
                <a:latin typeface="Times New Roman"/>
                <a:cs typeface="Times New Roman"/>
              </a:rPr>
              <a:t>region</a:t>
            </a:r>
            <a:r>
              <a:rPr dirty="0" smtClean="0" sz="1000" spc="5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5">
                <a:solidFill>
                  <a:srgbClr val="111111"/>
                </a:solidFill>
                <a:latin typeface="Times New Roman"/>
                <a:cs typeface="Times New Roman"/>
              </a:rPr>
              <a:t>0</a:t>
            </a:r>
            <a:r>
              <a:rPr dirty="0" smtClean="0" sz="1000" spc="-1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80">
                <a:solidFill>
                  <a:srgbClr val="3B3B3B"/>
                </a:solidFill>
                <a:latin typeface="Arial"/>
                <a:cs typeface="Arial"/>
              </a:rPr>
              <a:t>&lt;</a:t>
            </a:r>
            <a:r>
              <a:rPr dirty="0" smtClean="0" sz="900" spc="55" i="1">
                <a:solidFill>
                  <a:srgbClr val="111111"/>
                </a:solidFill>
                <a:latin typeface="Arial"/>
                <a:cs typeface="Arial"/>
              </a:rPr>
              <a:t>r</a:t>
            </a:r>
            <a:r>
              <a:rPr dirty="0" smtClean="0" sz="900" spc="25" i="1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00" spc="320" i="1">
                <a:solidFill>
                  <a:srgbClr val="232323"/>
                </a:solidFill>
                <a:latin typeface="Arial"/>
                <a:cs typeface="Arial"/>
              </a:rPr>
              <a:t>s</a:t>
            </a:r>
            <a:r>
              <a:rPr dirty="0" smtClean="0" sz="900" spc="-50" i="1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dirty="0" smtClean="0" sz="1000" spc="135">
                <a:solidFill>
                  <a:srgbClr val="232323"/>
                </a:solidFill>
                <a:latin typeface="Times New Roman"/>
                <a:cs typeface="Times New Roman"/>
              </a:rPr>
              <a:t>1</a:t>
            </a:r>
            <a:r>
              <a:rPr dirty="0" smtClean="0" sz="1000" spc="60">
                <a:solidFill>
                  <a:srgbClr val="111111"/>
                </a:solidFill>
                <a:latin typeface="Times New Roman"/>
                <a:cs typeface="Times New Roman"/>
              </a:rPr>
              <a:t>m</a:t>
            </a:r>
            <a:r>
              <a:rPr dirty="0" smtClean="0" sz="1000" spc="105">
                <a:solidFill>
                  <a:srgbClr val="3B3B3B"/>
                </a:solidFill>
                <a:latin typeface="Times New Roman"/>
                <a:cs typeface="Times New Roman"/>
              </a:rPr>
              <a:t>,</a:t>
            </a:r>
            <a:r>
              <a:rPr dirty="0" smtClean="0" sz="1000" spc="105">
                <a:solidFill>
                  <a:srgbClr val="3B3B3B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75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80">
                <a:solidFill>
                  <a:srgbClr val="111111"/>
                </a:solidFill>
                <a:latin typeface="Times New Roman"/>
                <a:cs typeface="Times New Roman"/>
              </a:rPr>
              <a:t>D</a:t>
            </a:r>
            <a:r>
              <a:rPr dirty="0" smtClean="0" sz="1000" spc="-14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90">
                <a:solidFill>
                  <a:srgbClr val="232323"/>
                </a:solidFill>
                <a:latin typeface="Times New Roman"/>
                <a:cs typeface="Times New Roman"/>
              </a:rPr>
              <a:t>=</a:t>
            </a:r>
            <a:r>
              <a:rPr dirty="0" smtClean="0" sz="1400" spc="-13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50">
                <a:solidFill>
                  <a:srgbClr val="111111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254">
                <a:solidFill>
                  <a:srgbClr val="232323"/>
                </a:solidFill>
                <a:latin typeface="Times New Roman"/>
                <a:cs typeface="Times New Roman"/>
              </a:rPr>
              <a:t>-2</a:t>
            </a:r>
            <a:r>
              <a:rPr dirty="0" smtClean="0" sz="1000" spc="-16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35">
                <a:solidFill>
                  <a:srgbClr val="232323"/>
                </a:solidFill>
                <a:latin typeface="Times New Roman"/>
                <a:cs typeface="Times New Roman"/>
              </a:rPr>
              <a:t>x</a:t>
            </a:r>
            <a:r>
              <a:rPr dirty="0" smtClean="0" sz="1050" spc="5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11111"/>
                </a:solidFill>
                <a:latin typeface="Times New Roman"/>
                <a:cs typeface="Times New Roman"/>
              </a:rPr>
              <a:t>1</a:t>
            </a:r>
            <a:r>
              <a:rPr dirty="0" smtClean="0" sz="1000" spc="-155">
                <a:solidFill>
                  <a:srgbClr val="111111"/>
                </a:solidFill>
                <a:latin typeface="Times New Roman"/>
                <a:cs typeface="Times New Roman"/>
              </a:rPr>
              <a:t>0</a:t>
            </a:r>
            <a:r>
              <a:rPr dirty="0" smtClean="0" sz="1000" spc="170">
                <a:solidFill>
                  <a:srgbClr val="3B3B3B"/>
                </a:solidFill>
                <a:latin typeface="Times New Roman"/>
                <a:cs typeface="Times New Roman"/>
              </a:rPr>
              <a:t>-</a:t>
            </a:r>
            <a:r>
              <a:rPr dirty="0" smtClean="0" baseline="38461" sz="975" spc="75">
                <a:solidFill>
                  <a:srgbClr val="111111"/>
                </a:solidFill>
                <a:latin typeface="Times New Roman"/>
                <a:cs typeface="Times New Roman"/>
              </a:rPr>
              <a:t>4</a:t>
            </a:r>
            <a:r>
              <a:rPr dirty="0" smtClean="0" sz="1000" spc="70">
                <a:solidFill>
                  <a:srgbClr val="111111"/>
                </a:solidFill>
                <a:latin typeface="Times New Roman"/>
                <a:cs typeface="Times New Roman"/>
              </a:rPr>
              <a:t>/r</a:t>
            </a:r>
            <a:r>
              <a:rPr dirty="0" smtClean="0" sz="1000" spc="75">
                <a:solidFill>
                  <a:srgbClr val="111111"/>
                </a:solidFill>
                <a:latin typeface="Times New Roman"/>
                <a:cs typeface="Times New Roman"/>
              </a:rPr>
              <a:t>)</a:t>
            </a:r>
            <a:r>
              <a:rPr dirty="0" smtClean="0" sz="1000" spc="75">
                <a:solidFill>
                  <a:srgbClr val="111111"/>
                </a:solidFill>
                <a:latin typeface="Times New Roman"/>
                <a:cs typeface="Times New Roman"/>
              </a:rPr>
              <a:t>a,</a:t>
            </a:r>
            <a:r>
              <a:rPr dirty="0" smtClean="0" sz="1000" spc="75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6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C/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m</a:t>
            </a:r>
            <a:r>
              <a:rPr dirty="0" smtClean="0" baseline="34188" sz="975" spc="150">
                <a:solidFill>
                  <a:srgbClr val="3B3B3B"/>
                </a:solidFill>
                <a:latin typeface="Times New Roman"/>
                <a:cs typeface="Times New Roman"/>
              </a:rPr>
              <a:t>2</a:t>
            </a:r>
            <a:endParaRPr baseline="34188" sz="975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521648" y="3719905"/>
            <a:ext cx="1847214" cy="2406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650" spc="195">
                <a:solidFill>
                  <a:srgbClr val="111111"/>
                </a:solidFill>
                <a:latin typeface="Times New Roman"/>
                <a:cs typeface="Times New Roman"/>
              </a:rPr>
              <a:t>)</a:t>
            </a:r>
            <a:r>
              <a:rPr dirty="0" smtClean="0" sz="650" spc="195">
                <a:solidFill>
                  <a:srgbClr val="111111"/>
                </a:solidFill>
                <a:latin typeface="Times New Roman"/>
                <a:cs typeface="Times New Roman"/>
              </a:rPr>
              <a:t>    </a:t>
            </a:r>
            <a:r>
              <a:rPr dirty="0" smtClean="0" sz="650" spc="4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232323"/>
                </a:solidFill>
                <a:latin typeface="Times New Roman"/>
                <a:cs typeface="Times New Roman"/>
              </a:rPr>
              <a:t>and</a:t>
            </a:r>
            <a:r>
              <a:rPr dirty="0" smtClean="0" sz="1000" spc="3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for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1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5" i="1">
                <a:solidFill>
                  <a:srgbClr val="111111"/>
                </a:solidFill>
                <a:latin typeface="Arial"/>
                <a:cs typeface="Arial"/>
              </a:rPr>
              <a:t>r</a:t>
            </a:r>
            <a:r>
              <a:rPr dirty="0" smtClean="0" sz="900" spc="25" i="1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1150" spc="200">
                <a:solidFill>
                  <a:srgbClr val="3B3B3B"/>
                </a:solidFill>
                <a:latin typeface="Arial"/>
                <a:cs typeface="Arial"/>
              </a:rPr>
              <a:t>&gt;</a:t>
            </a:r>
            <a:r>
              <a:rPr dirty="0" smtClean="0" sz="1150" spc="-185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mtClean="0" sz="1000" spc="125">
                <a:solidFill>
                  <a:srgbClr val="111111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-6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0">
                <a:solidFill>
                  <a:srgbClr val="111111"/>
                </a:solidFill>
                <a:latin typeface="Times New Roman"/>
                <a:cs typeface="Times New Roman"/>
              </a:rPr>
              <a:t>m</a:t>
            </a:r>
            <a:r>
              <a:rPr dirty="0" smtClean="0" sz="1000" spc="180">
                <a:solidFill>
                  <a:srgbClr val="3B3B3B"/>
                </a:solidFill>
                <a:latin typeface="Times New Roman"/>
                <a:cs typeface="Times New Roman"/>
              </a:rPr>
              <a:t>,</a:t>
            </a:r>
            <a:r>
              <a:rPr dirty="0" smtClean="0" sz="1000" spc="180">
                <a:solidFill>
                  <a:srgbClr val="3B3B3B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90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35">
                <a:solidFill>
                  <a:srgbClr val="111111"/>
                </a:solidFill>
                <a:latin typeface="Times New Roman"/>
                <a:cs typeface="Times New Roman"/>
              </a:rPr>
              <a:t>D</a:t>
            </a:r>
            <a:r>
              <a:rPr dirty="0" smtClean="0" sz="1000" spc="-1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95" i="1">
                <a:solidFill>
                  <a:srgbClr val="3B3B3B"/>
                </a:solidFill>
                <a:latin typeface="Times New Roman"/>
                <a:cs typeface="Times New Roman"/>
              </a:rPr>
              <a:t>=</a:t>
            </a:r>
            <a:r>
              <a:rPr dirty="0" smtClean="0" sz="1500" spc="-80">
                <a:solidFill>
                  <a:srgbClr val="111111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225">
                <a:solidFill>
                  <a:srgbClr val="111111"/>
                </a:solidFill>
                <a:latin typeface="Times New Roman"/>
                <a:cs typeface="Times New Roman"/>
              </a:rPr>
              <a:t>-4</a:t>
            </a:r>
            <a:r>
              <a:rPr dirty="0" smtClean="0" sz="1000" spc="-10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35">
                <a:solidFill>
                  <a:srgbClr val="232323"/>
                </a:solidFill>
                <a:latin typeface="Times New Roman"/>
                <a:cs typeface="Times New Roman"/>
              </a:rPr>
              <a:t>x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58900" y="3923253"/>
            <a:ext cx="1096645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1</a:t>
            </a:r>
            <a:r>
              <a:rPr dirty="0" smtClean="0" sz="1000" spc="-85">
                <a:solidFill>
                  <a:srgbClr val="111111"/>
                </a:solidFill>
                <a:latin typeface="Times New Roman"/>
                <a:cs typeface="Times New Roman"/>
              </a:rPr>
              <a:t>0</a:t>
            </a:r>
            <a:r>
              <a:rPr dirty="0" smtClean="0" sz="1000" spc="130">
                <a:solidFill>
                  <a:srgbClr val="3B3B3B"/>
                </a:solidFill>
                <a:latin typeface="Times New Roman"/>
                <a:cs typeface="Times New Roman"/>
              </a:rPr>
              <a:t>-</a:t>
            </a:r>
            <a:r>
              <a:rPr dirty="0" smtClean="0" baseline="32407" sz="900" spc="52">
                <a:solidFill>
                  <a:srgbClr val="111111"/>
                </a:solidFill>
                <a:latin typeface="Times New Roman"/>
                <a:cs typeface="Times New Roman"/>
              </a:rPr>
              <a:t>4</a:t>
            </a:r>
            <a:r>
              <a:rPr dirty="0" smtClean="0" sz="1000" spc="130">
                <a:solidFill>
                  <a:srgbClr val="111111"/>
                </a:solidFill>
                <a:latin typeface="Times New Roman"/>
                <a:cs typeface="Times New Roman"/>
              </a:rPr>
              <a:t>/r</a:t>
            </a:r>
            <a:r>
              <a:rPr dirty="0" smtClean="0" sz="1000" spc="145">
                <a:solidFill>
                  <a:srgbClr val="111111"/>
                </a:solidFill>
                <a:latin typeface="Times New Roman"/>
                <a:cs typeface="Times New Roman"/>
              </a:rPr>
              <a:t>)</a:t>
            </a:r>
            <a:r>
              <a:rPr dirty="0" smtClean="0" sz="1000" spc="150">
                <a:solidFill>
                  <a:srgbClr val="111111"/>
                </a:solidFill>
                <a:latin typeface="Times New Roman"/>
                <a:cs typeface="Times New Roman"/>
              </a:rPr>
              <a:t>a,</a:t>
            </a:r>
            <a:r>
              <a:rPr dirty="0" smtClean="0" sz="1000" spc="150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7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11111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C/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m</a:t>
            </a:r>
            <a:r>
              <a:rPr dirty="0" smtClean="0" baseline="37037" sz="900" spc="187">
                <a:solidFill>
                  <a:srgbClr val="3B3B3B"/>
                </a:solidFill>
                <a:latin typeface="Times New Roman"/>
                <a:cs typeface="Times New Roman"/>
              </a:rPr>
              <a:t>2</a:t>
            </a:r>
            <a:r>
              <a:rPr dirty="0" smtClean="0" baseline="37037" sz="900" spc="187">
                <a:solidFill>
                  <a:srgbClr val="3B3B3B"/>
                </a:solidFill>
                <a:latin typeface="Times New Roman"/>
                <a:cs typeface="Times New Roman"/>
              </a:rPr>
              <a:t>  </a:t>
            </a:r>
            <a:r>
              <a:rPr dirty="0" smtClean="0" baseline="37037" sz="900" spc="-97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mtClean="0" sz="600" spc="175">
                <a:solidFill>
                  <a:srgbClr val="111111"/>
                </a:solidFill>
                <a:latin typeface="Times New Roman"/>
                <a:cs typeface="Times New Roman"/>
              </a:rPr>
              <a:t>,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32466" y="3923253"/>
            <a:ext cx="3804920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22250" algn="l"/>
                <a:tab pos="1647189" algn="l"/>
              </a:tabLst>
            </a:pPr>
            <a:r>
              <a:rPr dirty="0" smtClean="0" sz="600" spc="235">
                <a:solidFill>
                  <a:srgbClr val="111111"/>
                </a:solidFill>
                <a:latin typeface="Times New Roman"/>
                <a:cs typeface="Times New Roman"/>
              </a:rPr>
              <a:t>)</a:t>
            </a:r>
            <a:r>
              <a:rPr dirty="0" smtClean="0" sz="600" spc="235">
                <a:solidFill>
                  <a:srgbClr val="111111"/>
                </a:solidFill>
                <a:latin typeface="Times New Roman"/>
                <a:cs typeface="Times New Roman"/>
              </a:rPr>
              <a:t>	</a:t>
            </a:r>
            <a:r>
              <a:rPr dirty="0" smtClean="0" sz="1000" spc="235">
                <a:solidFill>
                  <a:srgbClr val="111111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11111"/>
                </a:solidFill>
                <a:latin typeface="Times New Roman"/>
                <a:cs typeface="Times New Roman"/>
              </a:rPr>
              <a:t>spherical</a:t>
            </a:r>
            <a:r>
              <a:rPr dirty="0" smtClean="0" sz="1000" spc="10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coordinates.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	</a:t>
            </a:r>
            <a:r>
              <a:rPr dirty="0" smtClean="0" sz="1000" spc="5">
                <a:solidFill>
                  <a:srgbClr val="232323"/>
                </a:solidFill>
                <a:latin typeface="Times New Roman"/>
                <a:cs typeface="Times New Roman"/>
              </a:rPr>
              <a:t>Find</a:t>
            </a:r>
            <a:r>
              <a:rPr dirty="0" smtClean="0" sz="1000" spc="10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000" spc="7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density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both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11111"/>
                </a:solidFill>
                <a:latin typeface="Times New Roman"/>
                <a:cs typeface="Times New Roman"/>
              </a:rPr>
              <a:t>regions.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563295" y="4133028"/>
            <a:ext cx="889000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0">
                <a:solidFill>
                  <a:srgbClr val="111111"/>
                </a:solidFill>
                <a:latin typeface="Times New Roman"/>
                <a:cs typeface="Times New Roman"/>
              </a:rPr>
              <a:t>For</a:t>
            </a:r>
            <a:r>
              <a:rPr dirty="0" smtClean="0" sz="1000" spc="-20">
                <a:solidFill>
                  <a:srgbClr val="111111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45" i="1">
                <a:solidFill>
                  <a:srgbClr val="111111"/>
                </a:solidFill>
                <a:latin typeface="Times New Roman"/>
                <a:cs typeface="Times New Roman"/>
              </a:rPr>
              <a:t>O</a:t>
            </a:r>
            <a:r>
              <a:rPr dirty="0" smtClean="0" sz="950" spc="-145" i="1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95" i="1">
                <a:solidFill>
                  <a:srgbClr val="3B3B3B"/>
                </a:solidFill>
                <a:latin typeface="Times New Roman"/>
                <a:cs typeface="Times New Roman"/>
              </a:rPr>
              <a:t>&lt;</a:t>
            </a:r>
            <a:r>
              <a:rPr dirty="0" smtClean="0" sz="950" spc="280" i="1">
                <a:solidFill>
                  <a:srgbClr val="111111"/>
                </a:solidFill>
                <a:latin typeface="Times New Roman"/>
                <a:cs typeface="Times New Roman"/>
              </a:rPr>
              <a:t>r</a:t>
            </a:r>
            <a:r>
              <a:rPr dirty="0" smtClean="0" sz="950" spc="280" i="1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60" i="1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95" i="1">
                <a:solidFill>
                  <a:srgbClr val="111111"/>
                </a:solidFill>
                <a:latin typeface="Times New Roman"/>
                <a:cs typeface="Times New Roman"/>
              </a:rPr>
              <a:t>lm,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48141" y="4714911"/>
            <a:ext cx="883285" cy="157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30">
                <a:solidFill>
                  <a:srgbClr val="111111"/>
                </a:solidFill>
                <a:latin typeface="Times New Roman"/>
                <a:cs typeface="Times New Roman"/>
              </a:rPr>
              <a:t>and</a:t>
            </a:r>
            <a:r>
              <a:rPr dirty="0" smtClean="0" sz="90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11111"/>
                </a:solidFill>
                <a:latin typeface="Times New Roman"/>
                <a:cs typeface="Times New Roman"/>
              </a:rPr>
              <a:t>for   </a:t>
            </a:r>
            <a:r>
              <a:rPr dirty="0" smtClean="0" sz="950" spc="-1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0">
                <a:solidFill>
                  <a:srgbClr val="111111"/>
                </a:solidFill>
                <a:latin typeface="Times New Roman"/>
                <a:cs typeface="Times New Roman"/>
              </a:rPr>
              <a:t>r</a:t>
            </a:r>
            <a:r>
              <a:rPr dirty="0" smtClean="0" sz="950" spc="-6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75">
                <a:solidFill>
                  <a:srgbClr val="3B3B3B"/>
                </a:solidFill>
                <a:latin typeface="Times New Roman"/>
                <a:cs typeface="Times New Roman"/>
              </a:rPr>
              <a:t>&gt;</a:t>
            </a:r>
            <a:r>
              <a:rPr dirty="0" smtClean="0" sz="950" spc="-110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85">
                <a:solidFill>
                  <a:srgbClr val="111111"/>
                </a:solidFill>
                <a:latin typeface="Times New Roman"/>
                <a:cs typeface="Times New Roman"/>
              </a:rPr>
              <a:t>l</a:t>
            </a:r>
            <a:r>
              <a:rPr dirty="0" smtClean="0" sz="950" spc="250">
                <a:solidFill>
                  <a:srgbClr val="111111"/>
                </a:solidFill>
                <a:latin typeface="Times New Roman"/>
                <a:cs typeface="Times New Roman"/>
              </a:rPr>
              <a:t>m</a:t>
            </a:r>
            <a:r>
              <a:rPr dirty="0" smtClean="0" sz="950" spc="120">
                <a:solidFill>
                  <a:srgbClr val="3B3B3B"/>
                </a:solidFill>
                <a:latin typeface="Times New Roman"/>
                <a:cs typeface="Times New Roman"/>
              </a:rPr>
              <a:t>,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263003" y="4933053"/>
            <a:ext cx="1207135" cy="2057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614"/>
              </a:lnSpc>
              <a:tabLst>
                <a:tab pos="233045" algn="l"/>
              </a:tabLst>
            </a:pPr>
            <a:r>
              <a:rPr dirty="0" smtClean="0" sz="850" spc="35" i="1">
                <a:solidFill>
                  <a:srgbClr val="111111"/>
                </a:solidFill>
                <a:latin typeface="Times New Roman"/>
                <a:cs typeface="Times New Roman"/>
              </a:rPr>
              <a:t>p</a:t>
            </a:r>
            <a:r>
              <a:rPr dirty="0" smtClean="0" sz="850" spc="35" i="1">
                <a:solidFill>
                  <a:srgbClr val="111111"/>
                </a:solidFill>
                <a:latin typeface="Times New Roman"/>
                <a:cs typeface="Times New Roman"/>
              </a:rPr>
              <a:t>	</a:t>
            </a:r>
            <a:r>
              <a:rPr dirty="0" smtClean="0" baseline="35947" sz="1275" spc="209">
                <a:solidFill>
                  <a:srgbClr val="111111"/>
                </a:solidFill>
                <a:latin typeface="Arial"/>
                <a:cs typeface="Arial"/>
              </a:rPr>
              <a:t>1</a:t>
            </a:r>
            <a:r>
              <a:rPr dirty="0" smtClean="0" baseline="35947" sz="1275" spc="-75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baseline="22633" sz="2025" spc="-135" i="1">
                <a:solidFill>
                  <a:srgbClr val="3B3B3B"/>
                </a:solidFill>
                <a:latin typeface="Courier New"/>
                <a:cs typeface="Courier New"/>
              </a:rPr>
              <a:t>a</a:t>
            </a:r>
            <a:r>
              <a:rPr dirty="0" smtClean="0" baseline="22633" sz="2025" spc="-1027" i="1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dirty="0" smtClean="0" sz="850" spc="95">
                <a:solidFill>
                  <a:srgbClr val="111111"/>
                </a:solidFill>
                <a:latin typeface="Arial"/>
                <a:cs typeface="Arial"/>
              </a:rPr>
              <a:t>(</a:t>
            </a:r>
            <a:r>
              <a:rPr dirty="0" smtClean="0" sz="850" spc="305">
                <a:solidFill>
                  <a:srgbClr val="545454"/>
                </a:solidFill>
                <a:latin typeface="Times New Roman"/>
                <a:cs typeface="Times New Roman"/>
              </a:rPr>
              <a:t>-</a:t>
            </a:r>
            <a:r>
              <a:rPr dirty="0" smtClean="0" sz="850" spc="130">
                <a:solidFill>
                  <a:srgbClr val="111111"/>
                </a:solidFill>
                <a:latin typeface="Times New Roman"/>
                <a:cs typeface="Times New Roman"/>
              </a:rPr>
              <a:t>4</a:t>
            </a:r>
            <a:r>
              <a:rPr dirty="0" smtClean="0" sz="850" spc="-5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600" spc="145">
                <a:solidFill>
                  <a:srgbClr val="232323"/>
                </a:solidFill>
                <a:latin typeface="Arial"/>
                <a:cs typeface="Arial"/>
              </a:rPr>
              <a:t>X</a:t>
            </a:r>
            <a:r>
              <a:rPr dirty="0" smtClean="0" sz="600" spc="145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dirty="0" smtClean="0" sz="600" spc="-4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dirty="0" smtClean="0" sz="850" spc="40">
                <a:solidFill>
                  <a:srgbClr val="111111"/>
                </a:solidFill>
                <a:latin typeface="Times New Roman"/>
                <a:cs typeface="Times New Roman"/>
              </a:rPr>
              <a:t>1</a:t>
            </a:r>
            <a:r>
              <a:rPr dirty="0" smtClean="0" sz="850" spc="-50">
                <a:solidFill>
                  <a:srgbClr val="111111"/>
                </a:solidFill>
                <a:latin typeface="Times New Roman"/>
                <a:cs typeface="Times New Roman"/>
              </a:rPr>
              <a:t>0</a:t>
            </a:r>
            <a:r>
              <a:rPr dirty="0" smtClean="0" sz="850" spc="30">
                <a:solidFill>
                  <a:srgbClr val="545454"/>
                </a:solidFill>
                <a:latin typeface="Times New Roman"/>
                <a:cs typeface="Times New Roman"/>
              </a:rPr>
              <a:t>"</a:t>
            </a:r>
            <a:r>
              <a:rPr dirty="0" smtClean="0" baseline="43209" sz="675" spc="150">
                <a:solidFill>
                  <a:srgbClr val="111111"/>
                </a:solidFill>
                <a:latin typeface="Times New Roman"/>
                <a:cs typeface="Times New Roman"/>
              </a:rPr>
              <a:t>4</a:t>
            </a:r>
            <a:r>
              <a:rPr dirty="0" smtClean="0" baseline="43209" sz="675" spc="150">
                <a:solidFill>
                  <a:srgbClr val="111111"/>
                </a:solidFill>
                <a:latin typeface="Times New Roman"/>
                <a:cs typeface="Times New Roman"/>
              </a:rPr>
              <a:t>     </a:t>
            </a:r>
            <a:r>
              <a:rPr dirty="0" smtClean="0" sz="850" spc="215">
                <a:solidFill>
                  <a:srgbClr val="3B3B3B"/>
                </a:solidFill>
                <a:latin typeface="Arial"/>
                <a:cs typeface="Arial"/>
              </a:rPr>
              <a:t>=</a:t>
            </a:r>
            <a:r>
              <a:rPr dirty="0" smtClean="0" sz="850" spc="110">
                <a:solidFill>
                  <a:srgbClr val="111111"/>
                </a:solidFill>
                <a:latin typeface="Times New Roman"/>
                <a:cs typeface="Times New Roman"/>
              </a:rPr>
              <a:t>0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359821" y="5007385"/>
            <a:ext cx="33274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42483" sz="1275" spc="330">
                <a:solidFill>
                  <a:srgbClr val="3B3B3B"/>
                </a:solidFill>
                <a:latin typeface="Arial"/>
                <a:cs typeface="Arial"/>
              </a:rPr>
              <a:t>=</a:t>
            </a:r>
            <a:r>
              <a:rPr dirty="0" smtClean="0" sz="1400" spc="-30" i="1">
                <a:solidFill>
                  <a:srgbClr val="232323"/>
                </a:solidFill>
                <a:latin typeface="Times New Roman"/>
                <a:cs typeface="Times New Roman"/>
              </a:rPr>
              <a:t>rar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15055" y="5047353"/>
            <a:ext cx="71755" cy="812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210">
                <a:solidFill>
                  <a:srgbClr val="111111"/>
                </a:solidFill>
                <a:latin typeface="Times New Roman"/>
                <a:cs typeface="Times New Roman"/>
              </a:rPr>
              <a:t>)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93139" y="5413188"/>
            <a:ext cx="1525905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57860" algn="l"/>
                <a:tab pos="1002030" algn="l"/>
                <a:tab pos="1459230" algn="l"/>
              </a:tabLst>
            </a:pPr>
            <a:r>
              <a:rPr dirty="0" smtClean="0" sz="950" spc="-155">
                <a:solidFill>
                  <a:srgbClr val="111111"/>
                </a:solidFill>
                <a:latin typeface="Times New Roman"/>
                <a:cs typeface="Times New Roman"/>
              </a:rPr>
              <a:t>4</a:t>
            </a:r>
            <a:r>
              <a:rPr dirty="0" smtClean="0" sz="950" spc="-215">
                <a:solidFill>
                  <a:srgbClr val="3B3B3B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75">
                <a:solidFill>
                  <a:srgbClr val="111111"/>
                </a:solidFill>
                <a:latin typeface="Times New Roman"/>
                <a:cs typeface="Times New Roman"/>
              </a:rPr>
              <a:t>15.</a:t>
            </a:r>
            <a:r>
              <a:rPr dirty="0" smtClean="0" sz="950" spc="75">
                <a:solidFill>
                  <a:srgbClr val="111111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-6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	</a:t>
            </a:r>
            <a:r>
              <a:rPr dirty="0" smtClean="0" sz="1000" spc="45">
                <a:solidFill>
                  <a:srgbClr val="232323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45">
                <a:solidFill>
                  <a:srgbClr val="232323"/>
                </a:solidFill>
                <a:latin typeface="Times New Roman"/>
                <a:cs typeface="Times New Roman"/>
              </a:rPr>
              <a:t>	</a:t>
            </a:r>
            <a:r>
              <a:rPr dirty="0" smtClean="0" sz="1000" spc="45">
                <a:solidFill>
                  <a:srgbClr val="111111"/>
                </a:solidFill>
                <a:latin typeface="Times New Roman"/>
                <a:cs typeface="Times New Roman"/>
              </a:rPr>
              <a:t>region	</a:t>
            </a:r>
            <a:r>
              <a:rPr dirty="0" smtClean="0" sz="950" spc="50" i="1">
                <a:solidFill>
                  <a:srgbClr val="111111"/>
                </a:solidFill>
                <a:latin typeface="Times New Roman"/>
                <a:cs typeface="Times New Roman"/>
              </a:rPr>
              <a:t>r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628301" y="5349688"/>
            <a:ext cx="1285240" cy="2406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60" i="1">
                <a:solidFill>
                  <a:srgbClr val="111111"/>
                </a:solidFill>
                <a:latin typeface="Times New Roman"/>
                <a:cs typeface="Times New Roman"/>
              </a:rPr>
              <a:t>2,</a:t>
            </a:r>
            <a:r>
              <a:rPr dirty="0" smtClean="0" sz="1050" spc="60" i="1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1050" spc="-100" i="1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35">
                <a:solidFill>
                  <a:srgbClr val="111111"/>
                </a:solidFill>
                <a:latin typeface="Times New Roman"/>
                <a:cs typeface="Times New Roman"/>
              </a:rPr>
              <a:t>D</a:t>
            </a:r>
            <a:r>
              <a:rPr dirty="0" smtClean="0" sz="1000" spc="-1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45">
                <a:solidFill>
                  <a:srgbClr val="232323"/>
                </a:solidFill>
                <a:latin typeface="Times New Roman"/>
                <a:cs typeface="Times New Roman"/>
              </a:rPr>
              <a:t>=</a:t>
            </a:r>
            <a:r>
              <a:rPr dirty="0" smtClean="0" sz="1500" spc="-15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0">
                <a:solidFill>
                  <a:srgbClr val="232323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95">
                <a:solidFill>
                  <a:srgbClr val="232323"/>
                </a:solidFill>
                <a:latin typeface="Times New Roman"/>
                <a:cs typeface="Times New Roman"/>
              </a:rPr>
              <a:t>5r/4</a:t>
            </a:r>
            <a:r>
              <a:rPr dirty="0" smtClean="0" sz="1000" spc="80">
                <a:solidFill>
                  <a:srgbClr val="232323"/>
                </a:solidFill>
                <a:latin typeface="Times New Roman"/>
                <a:cs typeface="Times New Roman"/>
              </a:rPr>
              <a:t>)</a:t>
            </a:r>
            <a:r>
              <a:rPr dirty="0" smtClean="0" sz="1000" spc="80">
                <a:solidFill>
                  <a:srgbClr val="232323"/>
                </a:solidFill>
                <a:latin typeface="Times New Roman"/>
                <a:cs typeface="Times New Roman"/>
              </a:rPr>
              <a:t>a,</a:t>
            </a:r>
            <a:r>
              <a:rPr dirty="0" smtClean="0" sz="1000" spc="80">
                <a:solidFill>
                  <a:srgbClr val="232323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9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and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059069" y="5381438"/>
            <a:ext cx="1701164" cy="2025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for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8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 i="1">
                <a:solidFill>
                  <a:srgbClr val="111111"/>
                </a:solidFill>
                <a:latin typeface="Times New Roman"/>
                <a:cs typeface="Times New Roman"/>
              </a:rPr>
              <a:t>r</a:t>
            </a:r>
            <a:r>
              <a:rPr dirty="0" smtClean="0" sz="950" spc="-25" i="1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14">
                <a:solidFill>
                  <a:srgbClr val="3B3B3B"/>
                </a:solidFill>
                <a:latin typeface="Times New Roman"/>
                <a:cs typeface="Times New Roman"/>
              </a:rPr>
              <a:t>&gt;</a:t>
            </a:r>
            <a:r>
              <a:rPr dirty="0" smtClean="0" sz="1050" spc="-90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2,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5">
                <a:solidFill>
                  <a:srgbClr val="111111"/>
                </a:solidFill>
                <a:latin typeface="Times New Roman"/>
                <a:cs typeface="Times New Roman"/>
              </a:rPr>
              <a:t>D</a:t>
            </a:r>
            <a:r>
              <a:rPr dirty="0" smtClean="0" sz="1000" spc="-4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-45">
                <a:solidFill>
                  <a:srgbClr val="232323"/>
                </a:solidFill>
                <a:latin typeface="Times New Roman"/>
                <a:cs typeface="Times New Roman"/>
              </a:rPr>
              <a:t>=</a:t>
            </a:r>
            <a:r>
              <a:rPr dirty="0" smtClean="0" sz="1250" spc="-9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40">
                <a:solidFill>
                  <a:srgbClr val="111111"/>
                </a:solidFill>
                <a:latin typeface="Times New Roman"/>
                <a:cs typeface="Times New Roman"/>
              </a:rPr>
              <a:t>20/</a:t>
            </a:r>
            <a:r>
              <a:rPr dirty="0" smtClean="0" sz="1000" spc="-10">
                <a:solidFill>
                  <a:srgbClr val="111111"/>
                </a:solidFill>
                <a:latin typeface="Times New Roman"/>
                <a:cs typeface="Times New Roman"/>
              </a:rPr>
              <a:t>r</a:t>
            </a:r>
            <a:r>
              <a:rPr dirty="0" smtClean="0" baseline="34188" sz="975" spc="142">
                <a:solidFill>
                  <a:srgbClr val="111111"/>
                </a:solidFill>
                <a:latin typeface="Times New Roman"/>
                <a:cs typeface="Times New Roman"/>
              </a:rPr>
              <a:t>2</a:t>
            </a:r>
            <a:r>
              <a:rPr dirty="0" smtClean="0" sz="1000" spc="145">
                <a:solidFill>
                  <a:srgbClr val="111111"/>
                </a:solidFill>
                <a:latin typeface="Times New Roman"/>
                <a:cs typeface="Times New Roman"/>
              </a:rPr>
              <a:t>)</a:t>
            </a:r>
            <a:r>
              <a:rPr dirty="0" smtClean="0" sz="1000" spc="150">
                <a:solidFill>
                  <a:srgbClr val="111111"/>
                </a:solidFill>
                <a:latin typeface="Times New Roman"/>
                <a:cs typeface="Times New Roman"/>
              </a:rPr>
              <a:t>a,</a:t>
            </a:r>
            <a:r>
              <a:rPr dirty="0" smtClean="0" sz="1000" spc="150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11111"/>
                </a:solidFill>
                <a:latin typeface="Times New Roman"/>
                <a:cs typeface="Times New Roman"/>
              </a:rPr>
              <a:t>in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904006" y="5413188"/>
            <a:ext cx="497205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5">
                <a:solidFill>
                  <a:srgbClr val="111111"/>
                </a:solidFill>
                <a:latin typeface="Times New Roman"/>
                <a:cs typeface="Times New Roman"/>
              </a:rPr>
              <a:t>spherical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358900" y="5558416"/>
            <a:ext cx="2099310" cy="3676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81685" algn="l"/>
              </a:tabLst>
            </a:pP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coordinates.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	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Find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14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232323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2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000" spc="7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density.</a:t>
            </a:r>
            <a:endParaRPr sz="1000">
              <a:latin typeface="Times New Roman"/>
              <a:cs typeface="Times New Roman"/>
            </a:endParaRPr>
          </a:p>
          <a:p>
            <a:pPr marL="227329">
              <a:lnSpc>
                <a:spcPct val="100000"/>
              </a:lnSpc>
              <a:spcBef>
                <a:spcPts val="459"/>
              </a:spcBef>
            </a:pPr>
            <a:r>
              <a:rPr dirty="0" smtClean="0" sz="900" spc="25">
                <a:solidFill>
                  <a:srgbClr val="111111"/>
                </a:solidFill>
                <a:latin typeface="Times New Roman"/>
                <a:cs typeface="Times New Roman"/>
              </a:rPr>
              <a:t>For</a:t>
            </a:r>
            <a:r>
              <a:rPr dirty="0" smtClean="0" sz="900" spc="25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900" spc="-8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 i="1">
                <a:solidFill>
                  <a:srgbClr val="111111"/>
                </a:solidFill>
                <a:latin typeface="Times New Roman"/>
                <a:cs typeface="Times New Roman"/>
              </a:rPr>
              <a:t>r</a:t>
            </a:r>
            <a:r>
              <a:rPr dirty="0" smtClean="0" sz="950" spc="50" i="1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90" i="1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0" i="1">
                <a:solidFill>
                  <a:srgbClr val="3B3B3B"/>
                </a:solidFill>
                <a:latin typeface="Times New Roman"/>
                <a:cs typeface="Times New Roman"/>
              </a:rPr>
              <a:t>2</a:t>
            </a:r>
            <a:r>
              <a:rPr dirty="0" smtClean="0" sz="950" spc="200" i="1">
                <a:solidFill>
                  <a:srgbClr val="111111"/>
                </a:solidFill>
                <a:latin typeface="Times New Roman"/>
                <a:cs typeface="Times New Roman"/>
              </a:rPr>
              <a:t>,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349064" y="5884134"/>
            <a:ext cx="1016635" cy="286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33045">
              <a:lnSpc>
                <a:spcPts val="1445"/>
              </a:lnSpc>
            </a:pPr>
            <a:r>
              <a:rPr dirty="0" smtClean="0" sz="950" spc="160">
                <a:solidFill>
                  <a:srgbClr val="111111"/>
                </a:solidFill>
                <a:latin typeface="Times New Roman"/>
                <a:cs typeface="Times New Roman"/>
              </a:rPr>
              <a:t>1</a:t>
            </a:r>
            <a:r>
              <a:rPr dirty="0" smtClean="0" sz="950" spc="-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20" i="1">
                <a:solidFill>
                  <a:srgbClr val="111111"/>
                </a:solidFill>
                <a:latin typeface="Courier New"/>
                <a:cs typeface="Courier New"/>
              </a:rPr>
              <a:t>a</a:t>
            </a:r>
            <a:endParaRPr sz="1400">
              <a:latin typeface="Courier New"/>
              <a:cs typeface="Courier New"/>
            </a:endParaRPr>
          </a:p>
          <a:p>
            <a:pPr marL="12700">
              <a:lnSpc>
                <a:spcPts val="720"/>
              </a:lnSpc>
              <a:tabLst>
                <a:tab pos="448309" algn="l"/>
              </a:tabLst>
            </a:pPr>
            <a:r>
              <a:rPr dirty="0" smtClean="0" sz="850" spc="204" i="1">
                <a:solidFill>
                  <a:srgbClr val="232323"/>
                </a:solidFill>
                <a:latin typeface="Arial"/>
                <a:cs typeface="Arial"/>
              </a:rPr>
              <a:t>p=</a:t>
            </a:r>
            <a:r>
              <a:rPr dirty="0" smtClean="0" sz="850" spc="204" i="1">
                <a:solidFill>
                  <a:srgbClr val="232323"/>
                </a:solidFill>
                <a:latin typeface="Arial"/>
                <a:cs typeface="Arial"/>
              </a:rPr>
              <a:t>	</a:t>
            </a:r>
            <a:r>
              <a:rPr dirty="0" smtClean="0" sz="850" spc="30" i="1">
                <a:solidFill>
                  <a:srgbClr val="111111"/>
                </a:solidFill>
                <a:latin typeface="Arial"/>
                <a:cs typeface="Arial"/>
              </a:rPr>
              <a:t>(5</a:t>
            </a:r>
            <a:r>
              <a:rPr dirty="0" smtClean="0" sz="850" spc="-5" i="1">
                <a:solidFill>
                  <a:srgbClr val="111111"/>
                </a:solidFill>
                <a:latin typeface="Arial"/>
                <a:cs typeface="Arial"/>
              </a:rPr>
              <a:t>r</a:t>
            </a:r>
            <a:r>
              <a:rPr dirty="0" smtClean="0" baseline="44444" sz="750" spc="127" i="1">
                <a:solidFill>
                  <a:srgbClr val="111111"/>
                </a:solidFill>
                <a:latin typeface="Times New Roman"/>
                <a:cs typeface="Times New Roman"/>
              </a:rPr>
              <a:t>4</a:t>
            </a:r>
            <a:r>
              <a:rPr dirty="0" smtClean="0" sz="850" spc="45" i="1">
                <a:solidFill>
                  <a:srgbClr val="111111"/>
                </a:solidFill>
                <a:latin typeface="Arial"/>
                <a:cs typeface="Arial"/>
              </a:rPr>
              <a:t>/4</a:t>
            </a:r>
            <a:r>
              <a:rPr dirty="0" smtClean="0" sz="850" spc="35" i="1">
                <a:solidFill>
                  <a:srgbClr val="111111"/>
                </a:solidFill>
                <a:latin typeface="Arial"/>
                <a:cs typeface="Arial"/>
              </a:rPr>
              <a:t>)</a:t>
            </a:r>
            <a:r>
              <a:rPr dirty="0" smtClean="0" sz="850" spc="-55" i="1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850" spc="215" i="1">
                <a:solidFill>
                  <a:srgbClr val="3B3B3B"/>
                </a:solidFill>
                <a:latin typeface="Arial"/>
                <a:cs typeface="Arial"/>
              </a:rPr>
              <a:t>=</a:t>
            </a:r>
            <a:r>
              <a:rPr dirty="0" smtClean="0" sz="850" spc="-155" i="1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mtClean="0" sz="850" spc="30" i="1">
                <a:solidFill>
                  <a:srgbClr val="111111"/>
                </a:solidFill>
                <a:latin typeface="Arial"/>
                <a:cs typeface="Arial"/>
              </a:rPr>
              <a:t>5r</a:t>
            </a:r>
            <a:endParaRPr sz="8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275868" y="6019576"/>
            <a:ext cx="524510" cy="2178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26143" sz="1275" spc="-3584" i="1">
                <a:solidFill>
                  <a:srgbClr val="545454"/>
                </a:solidFill>
                <a:latin typeface="Arial"/>
                <a:cs typeface="Arial"/>
              </a:rPr>
              <a:t>-</a:t>
            </a:r>
            <a:r>
              <a:rPr dirty="0" smtClean="0" sz="1350" spc="40" i="1">
                <a:solidFill>
                  <a:srgbClr val="111111"/>
                </a:solidFill>
                <a:latin typeface="Times New Roman"/>
                <a:cs typeface="Times New Roman"/>
              </a:rPr>
              <a:t>,</a:t>
            </a:r>
            <a:r>
              <a:rPr dirty="0" smtClean="0" sz="1350" spc="-114" i="1">
                <a:solidFill>
                  <a:srgbClr val="3B3B3B"/>
                </a:solidFill>
                <a:latin typeface="Times New Roman"/>
                <a:cs typeface="Times New Roman"/>
              </a:rPr>
              <a:t>za</a:t>
            </a:r>
            <a:r>
              <a:rPr dirty="0" smtClean="0" sz="1350" spc="-105" i="1">
                <a:solidFill>
                  <a:srgbClr val="111111"/>
                </a:solidFill>
                <a:latin typeface="Times New Roman"/>
                <a:cs typeface="Times New Roman"/>
              </a:rPr>
              <a:t>,.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342763" y="6296286"/>
            <a:ext cx="753110" cy="157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40">
                <a:solidFill>
                  <a:srgbClr val="111111"/>
                </a:solidFill>
                <a:latin typeface="Times New Roman"/>
                <a:cs typeface="Times New Roman"/>
              </a:rPr>
              <a:t>and</a:t>
            </a:r>
            <a:r>
              <a:rPr dirty="0" smtClean="0" sz="90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111111"/>
                </a:solidFill>
                <a:latin typeface="Times New Roman"/>
                <a:cs typeface="Times New Roman"/>
              </a:rPr>
              <a:t>for</a:t>
            </a:r>
            <a:r>
              <a:rPr dirty="0" smtClean="0" sz="900" spc="20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900" spc="-6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60">
                <a:solidFill>
                  <a:srgbClr val="111111"/>
                </a:solidFill>
                <a:latin typeface="Times New Roman"/>
                <a:cs typeface="Times New Roman"/>
              </a:rPr>
              <a:t>r</a:t>
            </a:r>
            <a:r>
              <a:rPr dirty="0" smtClean="0" sz="950" spc="-6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90">
                <a:solidFill>
                  <a:srgbClr val="3B3B3B"/>
                </a:solidFill>
                <a:latin typeface="Times New Roman"/>
                <a:cs typeface="Times New Roman"/>
              </a:rPr>
              <a:t>&gt;2,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655656" y="6340363"/>
            <a:ext cx="218440" cy="2457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165">
                <a:solidFill>
                  <a:srgbClr val="111111"/>
                </a:solidFill>
                <a:latin typeface="Arial"/>
                <a:cs typeface="Arial"/>
              </a:rPr>
              <a:t>1</a:t>
            </a:r>
            <a:r>
              <a:rPr dirty="0" smtClean="0" sz="800" spc="1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1450" spc="-200" i="1">
                <a:solidFill>
                  <a:srgbClr val="232323"/>
                </a:solidFill>
                <a:latin typeface="Courier New"/>
                <a:cs typeface="Courier New"/>
              </a:rPr>
              <a:t>a</a:t>
            </a:r>
            <a:endParaRPr sz="1450">
              <a:latin typeface="Courier New"/>
              <a:cs typeface="Courier New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429746" y="6362923"/>
            <a:ext cx="857250" cy="3575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-285">
                <a:solidFill>
                  <a:srgbClr val="111111"/>
                </a:solidFill>
                <a:latin typeface="Arial"/>
                <a:cs typeface="Arial"/>
              </a:rPr>
              <a:t>P</a:t>
            </a:r>
            <a:r>
              <a:rPr dirty="0" smtClean="0" sz="850" spc="-210">
                <a:solidFill>
                  <a:srgbClr val="3B3B3B"/>
                </a:solidFill>
                <a:latin typeface="Arial"/>
                <a:cs typeface="Arial"/>
              </a:rPr>
              <a:t>"</a:t>
            </a:r>
            <a:r>
              <a:rPr dirty="0" smtClean="0" baseline="-11396" sz="2925" spc="-270" i="1">
                <a:solidFill>
                  <a:srgbClr val="111111"/>
                </a:solidFill>
                <a:latin typeface="Times New Roman"/>
                <a:cs typeface="Times New Roman"/>
              </a:rPr>
              <a:t>,</a:t>
            </a:r>
            <a:r>
              <a:rPr dirty="0" smtClean="0" baseline="-11396" sz="2925" spc="-202" i="1">
                <a:solidFill>
                  <a:srgbClr val="111111"/>
                </a:solidFill>
                <a:latin typeface="Times New Roman"/>
                <a:cs typeface="Times New Roman"/>
              </a:rPr>
              <a:t>.</a:t>
            </a:r>
            <a:r>
              <a:rPr dirty="0" smtClean="0" baseline="-11396" sz="2925" spc="-1425" i="1">
                <a:solidFill>
                  <a:srgbClr val="3B3B3B"/>
                </a:solidFill>
                <a:latin typeface="Times New Roman"/>
                <a:cs typeface="Times New Roman"/>
              </a:rPr>
              <a:t>a</a:t>
            </a:r>
            <a:r>
              <a:rPr dirty="0" smtClean="0" sz="850" spc="-660">
                <a:solidFill>
                  <a:srgbClr val="3B3B3B"/>
                </a:solidFill>
                <a:latin typeface="Arial"/>
                <a:cs typeface="Arial"/>
              </a:rPr>
              <a:t>-</a:t>
            </a:r>
            <a:r>
              <a:rPr dirty="0" smtClean="0" baseline="-11396" sz="2925" spc="-345" i="1">
                <a:solidFill>
                  <a:srgbClr val="111111"/>
                </a:solidFill>
                <a:latin typeface="Times New Roman"/>
                <a:cs typeface="Times New Roman"/>
              </a:rPr>
              <a:t>,</a:t>
            </a:r>
            <a:r>
              <a:rPr dirty="0" smtClean="0" baseline="-11396" sz="2925" spc="-300" i="1">
                <a:solidFill>
                  <a:srgbClr val="111111"/>
                </a:solidFill>
                <a:latin typeface="Times New Roman"/>
                <a:cs typeface="Times New Roman"/>
              </a:rPr>
              <a:t>.</a:t>
            </a:r>
            <a:r>
              <a:rPr dirty="0" smtClean="0" sz="850" spc="15">
                <a:solidFill>
                  <a:srgbClr val="111111"/>
                </a:solidFill>
                <a:latin typeface="Arial"/>
                <a:cs typeface="Arial"/>
              </a:rPr>
              <a:t>(20)</a:t>
            </a:r>
            <a:r>
              <a:rPr dirty="0" smtClean="0" sz="850" spc="-13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850" spc="220">
                <a:solidFill>
                  <a:srgbClr val="3B3B3B"/>
                </a:solidFill>
                <a:latin typeface="Arial"/>
                <a:cs typeface="Arial"/>
              </a:rPr>
              <a:t>=0</a:t>
            </a:r>
            <a:endParaRPr sz="8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77003" y="6908501"/>
            <a:ext cx="2439035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308735" algn="l"/>
                <a:tab pos="1981200" algn="l"/>
              </a:tabLst>
            </a:pP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4.16.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11111"/>
                </a:solidFill>
                <a:latin typeface="Times New Roman"/>
                <a:cs typeface="Times New Roman"/>
              </a:rPr>
              <a:t>Given</a:t>
            </a:r>
            <a:r>
              <a:rPr dirty="0" smtClean="0" sz="1000" spc="9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that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35">
                <a:solidFill>
                  <a:srgbClr val="111111"/>
                </a:solidFill>
                <a:latin typeface="Times New Roman"/>
                <a:cs typeface="Times New Roman"/>
              </a:rPr>
              <a:t>D</a:t>
            </a:r>
            <a:r>
              <a:rPr dirty="0" smtClean="0" sz="1000" spc="135">
                <a:solidFill>
                  <a:srgbClr val="111111"/>
                </a:solidFill>
                <a:latin typeface="Times New Roman"/>
                <a:cs typeface="Times New Roman"/>
              </a:rPr>
              <a:t>	</a:t>
            </a:r>
            <a:r>
              <a:rPr dirty="0" smtClean="0" sz="1000" spc="135">
                <a:solidFill>
                  <a:srgbClr val="111111"/>
                </a:solidFill>
                <a:latin typeface="Times New Roman"/>
                <a:cs typeface="Times New Roman"/>
              </a:rPr>
              <a:t>(10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x</a:t>
            </a:r>
            <a:r>
              <a:rPr dirty="0" smtClean="0" baseline="34188" sz="975" spc="-44">
                <a:solidFill>
                  <a:srgbClr val="111111"/>
                </a:solidFill>
                <a:latin typeface="Arial"/>
                <a:cs typeface="Arial"/>
              </a:rPr>
              <a:t>3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/3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)</a:t>
            </a:r>
            <a:r>
              <a:rPr dirty="0" smtClean="0" sz="1000" spc="40">
                <a:solidFill>
                  <a:srgbClr val="111111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40">
                <a:solidFill>
                  <a:srgbClr val="111111"/>
                </a:solidFill>
                <a:latin typeface="Times New Roman"/>
                <a:cs typeface="Times New Roman"/>
              </a:rPr>
              <a:t>	</a:t>
            </a:r>
            <a:r>
              <a:rPr dirty="0" smtClean="0" sz="1000" spc="40">
                <a:solidFill>
                  <a:srgbClr val="111111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C/</a:t>
            </a:r>
            <a:r>
              <a:rPr dirty="0" smtClean="0" sz="1000" spc="70">
                <a:solidFill>
                  <a:srgbClr val="111111"/>
                </a:solidFill>
                <a:latin typeface="Times New Roman"/>
                <a:cs typeface="Times New Roman"/>
              </a:rPr>
              <a:t>m</a:t>
            </a:r>
            <a:r>
              <a:rPr dirty="0" smtClean="0" baseline="34188" sz="975" spc="37">
                <a:solidFill>
                  <a:srgbClr val="111111"/>
                </a:solidFill>
                <a:latin typeface="Arial"/>
                <a:cs typeface="Arial"/>
              </a:rPr>
              <a:t>2</a:t>
            </a:r>
            <a:r>
              <a:rPr dirty="0" smtClean="0" baseline="34188" sz="975" spc="37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baseline="34188" sz="975" spc="12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650" spc="195">
                <a:solidFill>
                  <a:srgbClr val="111111"/>
                </a:solidFill>
                <a:latin typeface="Arial"/>
                <a:cs typeface="Arial"/>
              </a:rPr>
              <a:t>,</a:t>
            </a:r>
            <a:endParaRPr sz="6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768151" y="7000837"/>
            <a:ext cx="138430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665">
                <a:solidFill>
                  <a:srgbClr val="111111"/>
                </a:solidFill>
                <a:latin typeface="Arial"/>
                <a:cs typeface="Arial"/>
              </a:rPr>
              <a:t>1</a:t>
            </a:r>
            <a:endParaRPr sz="4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284518" y="6908501"/>
            <a:ext cx="3104515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11454" algn="l"/>
              </a:tabLst>
            </a:pPr>
            <a:r>
              <a:rPr dirty="0" smtClean="0" sz="650" spc="235">
                <a:solidFill>
                  <a:srgbClr val="111111"/>
                </a:solidFill>
                <a:latin typeface="Arial"/>
                <a:cs typeface="Arial"/>
              </a:rPr>
              <a:t>)</a:t>
            </a:r>
            <a:r>
              <a:rPr dirty="0" smtClean="0" sz="650" spc="235">
                <a:solidFill>
                  <a:srgbClr val="111111"/>
                </a:solidFill>
                <a:latin typeface="Arial"/>
                <a:cs typeface="Arial"/>
              </a:rPr>
              <a:t>	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evaluate</a:t>
            </a:r>
            <a:r>
              <a:rPr dirty="0" smtClean="0" sz="1000" spc="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11111"/>
                </a:solidFill>
                <a:latin typeface="Times New Roman"/>
                <a:cs typeface="Times New Roman"/>
              </a:rPr>
              <a:t>both</a:t>
            </a:r>
            <a:r>
              <a:rPr dirty="0" smtClean="0" sz="1000" spc="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sides</a:t>
            </a:r>
            <a:r>
              <a:rPr dirty="0" smtClean="0" sz="1000" spc="-4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232323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5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7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11111"/>
                </a:solidFill>
                <a:latin typeface="Times New Roman"/>
                <a:cs typeface="Times New Roman"/>
              </a:rPr>
              <a:t>divergence</a:t>
            </a:r>
            <a:r>
              <a:rPr dirty="0" smtClean="0" sz="1000" spc="6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theorem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for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342763" y="7053729"/>
            <a:ext cx="5060315" cy="86169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12065">
              <a:lnSpc>
                <a:spcPts val="1170"/>
              </a:lnSpc>
            </a:pPr>
            <a:r>
              <a:rPr dirty="0" smtClean="0" sz="1000" spc="5">
                <a:solidFill>
                  <a:srgbClr val="111111"/>
                </a:solidFill>
                <a:latin typeface="Times New Roman"/>
                <a:cs typeface="Times New Roman"/>
              </a:rPr>
              <a:t>volume</a:t>
            </a:r>
            <a:r>
              <a:rPr dirty="0" smtClean="0" sz="1000" spc="8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11111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4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95">
                <a:solidFill>
                  <a:srgbClr val="111111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cube,</a:t>
            </a:r>
            <a:r>
              <a:rPr dirty="0" smtClean="0" sz="1000" spc="-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20">
                <a:solidFill>
                  <a:srgbClr val="232323"/>
                </a:solidFill>
                <a:latin typeface="Times New Roman"/>
                <a:cs typeface="Times New Roman"/>
              </a:rPr>
              <a:t>2m</a:t>
            </a:r>
            <a:r>
              <a:rPr dirty="0" smtClean="0" sz="1000" spc="3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11111"/>
                </a:solidFill>
                <a:latin typeface="Times New Roman"/>
                <a:cs typeface="Times New Roman"/>
              </a:rPr>
              <a:t>on</a:t>
            </a:r>
            <a:r>
              <a:rPr dirty="0" smtClean="0" sz="1000" spc="6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an</a:t>
            </a:r>
            <a:r>
              <a:rPr dirty="0" smtClean="0" sz="1000" spc="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232323"/>
                </a:solidFill>
                <a:latin typeface="Times New Roman"/>
                <a:cs typeface="Times New Roman"/>
              </a:rPr>
              <a:t>edge,</a:t>
            </a:r>
            <a:r>
              <a:rPr dirty="0" smtClean="0" sz="1000" spc="6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232323"/>
                </a:solidFill>
                <a:latin typeface="Times New Roman"/>
                <a:cs typeface="Times New Roman"/>
              </a:rPr>
              <a:t>centered</a:t>
            </a:r>
            <a:r>
              <a:rPr dirty="0" smtClean="0" sz="1000" spc="1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232323"/>
                </a:solidFill>
                <a:latin typeface="Times New Roman"/>
                <a:cs typeface="Times New Roman"/>
              </a:rPr>
              <a:t>at</a:t>
            </a:r>
            <a:r>
              <a:rPr dirty="0" smtClean="0" sz="1000" spc="2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11111"/>
                </a:solidFill>
                <a:latin typeface="Times New Roman"/>
                <a:cs typeface="Times New Roman"/>
              </a:rPr>
              <a:t>origin</a:t>
            </a:r>
            <a:r>
              <a:rPr dirty="0" smtClean="0" sz="1000" spc="8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11111"/>
                </a:solidFill>
                <a:latin typeface="Times New Roman"/>
                <a:cs typeface="Times New Roman"/>
              </a:rPr>
              <a:t>and</a:t>
            </a:r>
            <a:r>
              <a:rPr dirty="0" smtClean="0" sz="1000" spc="8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111111"/>
                </a:solidFill>
                <a:latin typeface="Times New Roman"/>
                <a:cs typeface="Times New Roman"/>
              </a:rPr>
              <a:t>with</a:t>
            </a:r>
            <a:r>
              <a:rPr dirty="0" smtClean="0" sz="1000" spc="10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edges</a:t>
            </a:r>
            <a:r>
              <a:rPr dirty="0" smtClean="0" sz="1000" spc="4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11111"/>
                </a:solidFill>
                <a:latin typeface="Times New Roman"/>
                <a:cs typeface="Times New Roman"/>
              </a:rPr>
              <a:t>parallel</a:t>
            </a:r>
            <a:r>
              <a:rPr dirty="0" smtClean="0" sz="1000" spc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232323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1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7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232323"/>
                </a:solidFill>
                <a:latin typeface="Times New Roman"/>
                <a:cs typeface="Times New Roman"/>
              </a:rPr>
              <a:t>axes.</a:t>
            </a:r>
            <a:endParaRPr sz="1000">
              <a:latin typeface="Times New Roman"/>
              <a:cs typeface="Times New Roman"/>
            </a:endParaRPr>
          </a:p>
          <a:p>
            <a:pPr algn="ctr" marR="20955">
              <a:lnSpc>
                <a:spcPts val="2750"/>
              </a:lnSpc>
            </a:pPr>
            <a:r>
              <a:rPr dirty="0" smtClean="0" sz="950" spc="229">
                <a:solidFill>
                  <a:srgbClr val="111111"/>
                </a:solidFill>
                <a:latin typeface="Times New Roman"/>
                <a:cs typeface="Times New Roman"/>
              </a:rPr>
              <a:t>fn·dS</a:t>
            </a:r>
            <a:r>
              <a:rPr dirty="0" smtClean="0" sz="950" spc="-1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85">
                <a:solidFill>
                  <a:srgbClr val="3B3B3B"/>
                </a:solidFill>
                <a:latin typeface="Times New Roman"/>
                <a:cs typeface="Times New Roman"/>
              </a:rPr>
              <a:t>=</a:t>
            </a:r>
            <a:r>
              <a:rPr dirty="0" smtClean="0" sz="950" spc="-60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mtClean="0" sz="2750" spc="-220">
                <a:solidFill>
                  <a:srgbClr val="111111"/>
                </a:solidFill>
                <a:latin typeface="Arial"/>
                <a:cs typeface="Arial"/>
              </a:rPr>
              <a:t>L</a:t>
            </a:r>
            <a:r>
              <a:rPr dirty="0" smtClean="0" sz="950" spc="65">
                <a:solidFill>
                  <a:srgbClr val="111111"/>
                </a:solidFill>
                <a:latin typeface="Times New Roman"/>
                <a:cs typeface="Times New Roman"/>
              </a:rPr>
              <a:t>(V·D)dv</a:t>
            </a:r>
            <a:endParaRPr sz="950">
              <a:latin typeface="Times New Roman"/>
              <a:cs typeface="Times New Roman"/>
            </a:endParaRPr>
          </a:p>
          <a:p>
            <a:pPr algn="ctr" marR="0">
              <a:lnSpc>
                <a:spcPct val="100000"/>
              </a:lnSpc>
              <a:spcBef>
                <a:spcPts val="275"/>
              </a:spcBef>
            </a:pPr>
            <a:r>
              <a:rPr dirty="0" smtClean="0" sz="900" spc="10">
                <a:solidFill>
                  <a:srgbClr val="232323"/>
                </a:solidFill>
                <a:latin typeface="Times New Roman"/>
                <a:cs typeface="Times New Roman"/>
              </a:rPr>
              <a:t>Since</a:t>
            </a:r>
            <a:r>
              <a:rPr dirty="0" smtClean="0" sz="900" spc="-1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14">
                <a:solidFill>
                  <a:srgbClr val="111111"/>
                </a:solidFill>
                <a:latin typeface="Times New Roman"/>
                <a:cs typeface="Times New Roman"/>
              </a:rPr>
              <a:t>D</a:t>
            </a:r>
            <a:r>
              <a:rPr dirty="0" smtClean="0" sz="900" spc="-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-15">
                <a:solidFill>
                  <a:srgbClr val="232323"/>
                </a:solidFill>
                <a:latin typeface="Arial"/>
                <a:cs typeface="Arial"/>
              </a:rPr>
              <a:t>has</a:t>
            </a:r>
            <a:r>
              <a:rPr dirty="0" smtClean="0" sz="850" spc="-85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dirty="0" smtClean="0" sz="900" spc="10">
                <a:solidFill>
                  <a:srgbClr val="111111"/>
                </a:solidFill>
                <a:latin typeface="Times New Roman"/>
                <a:cs typeface="Times New Roman"/>
              </a:rPr>
              <a:t>only</a:t>
            </a:r>
            <a:r>
              <a:rPr dirty="0" smtClean="0" sz="90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0">
                <a:solidFill>
                  <a:srgbClr val="111111"/>
                </a:solidFill>
                <a:latin typeface="Times New Roman"/>
                <a:cs typeface="Times New Roman"/>
              </a:rPr>
              <a:t>an</a:t>
            </a:r>
            <a:r>
              <a:rPr dirty="0" smtClean="0" sz="900" spc="-4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0" i="1">
                <a:solidFill>
                  <a:srgbClr val="111111"/>
                </a:solidFill>
                <a:latin typeface="Times New Roman"/>
                <a:cs typeface="Times New Roman"/>
              </a:rPr>
              <a:t>x</a:t>
            </a:r>
            <a:r>
              <a:rPr dirty="0" smtClean="0" sz="950" spc="15" i="1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232323"/>
                </a:solidFill>
                <a:latin typeface="Times New Roman"/>
                <a:cs typeface="Times New Roman"/>
              </a:rPr>
              <a:t>component,</a:t>
            </a:r>
            <a:r>
              <a:rPr dirty="0" smtClean="0" sz="900" spc="8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14">
                <a:solidFill>
                  <a:srgbClr val="111111"/>
                </a:solidFill>
                <a:latin typeface="Times New Roman"/>
                <a:cs typeface="Times New Roman"/>
              </a:rPr>
              <a:t>D</a:t>
            </a:r>
            <a:r>
              <a:rPr dirty="0" smtClean="0" sz="900" spc="-10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0">
                <a:solidFill>
                  <a:srgbClr val="111111"/>
                </a:solidFill>
                <a:latin typeface="Times New Roman"/>
                <a:cs typeface="Times New Roman"/>
              </a:rPr>
              <a:t>•</a:t>
            </a:r>
            <a:r>
              <a:rPr dirty="0" smtClean="0" sz="900" spc="-114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90">
                <a:solidFill>
                  <a:srgbClr val="111111"/>
                </a:solidFill>
                <a:latin typeface="Times New Roman"/>
                <a:cs typeface="Times New Roman"/>
              </a:rPr>
              <a:t>dS</a:t>
            </a:r>
            <a:r>
              <a:rPr dirty="0" smtClean="0" sz="900" spc="-4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232323"/>
                </a:solidFill>
                <a:latin typeface="Times New Roman"/>
                <a:cs typeface="Times New Roman"/>
              </a:rPr>
              <a:t>is</a:t>
            </a:r>
            <a:r>
              <a:rPr dirty="0" smtClean="0" sz="900" spc="-7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111111"/>
                </a:solidFill>
                <a:latin typeface="Times New Roman"/>
                <a:cs typeface="Times New Roman"/>
              </a:rPr>
              <a:t>zero</a:t>
            </a:r>
            <a:r>
              <a:rPr dirty="0" smtClean="0" sz="1000" spc="-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111111"/>
                </a:solidFill>
                <a:latin typeface="Times New Roman"/>
                <a:cs typeface="Times New Roman"/>
              </a:rPr>
              <a:t>on</a:t>
            </a:r>
            <a:r>
              <a:rPr dirty="0" smtClean="0" sz="900" spc="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232323"/>
                </a:solidFill>
                <a:latin typeface="Times New Roman"/>
                <a:cs typeface="Times New Roman"/>
              </a:rPr>
              <a:t>all</a:t>
            </a:r>
            <a:r>
              <a:rPr dirty="0" smtClean="0" sz="900" spc="-1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111111"/>
                </a:solidFill>
                <a:latin typeface="Times New Roman"/>
                <a:cs typeface="Times New Roman"/>
              </a:rPr>
              <a:t>but</a:t>
            </a:r>
            <a:r>
              <a:rPr dirty="0" smtClean="0" sz="900" spc="10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25">
                <a:solidFill>
                  <a:srgbClr val="111111"/>
                </a:solidFill>
                <a:latin typeface="Arial"/>
                <a:cs typeface="Arial"/>
              </a:rPr>
              <a:t>the</a:t>
            </a:r>
            <a:r>
              <a:rPr dirty="0" smtClean="0" sz="800" spc="5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00" spc="10">
                <a:solidFill>
                  <a:srgbClr val="111111"/>
                </a:solidFill>
                <a:latin typeface="Times New Roman"/>
                <a:cs typeface="Times New Roman"/>
              </a:rPr>
              <a:t>faces</a:t>
            </a:r>
            <a:r>
              <a:rPr dirty="0" smtClean="0" sz="900" spc="-5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65">
                <a:solidFill>
                  <a:srgbClr val="232323"/>
                </a:solidFill>
                <a:latin typeface="Times New Roman"/>
                <a:cs typeface="Times New Roman"/>
              </a:rPr>
              <a:t>at</a:t>
            </a:r>
            <a:r>
              <a:rPr dirty="0" smtClean="0" sz="900" spc="65">
                <a:solidFill>
                  <a:srgbClr val="232323"/>
                </a:solidFill>
                <a:latin typeface="Times New Roman"/>
                <a:cs typeface="Times New Roman"/>
              </a:rPr>
              <a:t>  </a:t>
            </a:r>
            <a:r>
              <a:rPr dirty="0" smtClean="0" sz="900" spc="6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 i="1">
                <a:solidFill>
                  <a:srgbClr val="232323"/>
                </a:solidFill>
                <a:latin typeface="Times New Roman"/>
                <a:cs typeface="Times New Roman"/>
              </a:rPr>
              <a:t>x</a:t>
            </a:r>
            <a:r>
              <a:rPr dirty="0" smtClean="0" sz="950" spc="95" i="1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220">
                <a:solidFill>
                  <a:srgbClr val="232323"/>
                </a:solidFill>
                <a:latin typeface="Arial"/>
                <a:cs typeface="Arial"/>
              </a:rPr>
              <a:t>=</a:t>
            </a:r>
            <a:r>
              <a:rPr dirty="0" smtClean="0" sz="850" spc="-114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10">
                <a:solidFill>
                  <a:srgbClr val="111111"/>
                </a:solidFill>
                <a:latin typeface="Times New Roman"/>
                <a:cs typeface="Times New Roman"/>
              </a:rPr>
              <a:t>m</a:t>
            </a:r>
            <a:r>
              <a:rPr dirty="0" smtClean="0" sz="900" spc="10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900" spc="-5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111111"/>
                </a:solidFill>
                <a:latin typeface="Times New Roman"/>
                <a:cs typeface="Times New Roman"/>
              </a:rPr>
              <a:t>and</a:t>
            </a:r>
            <a:r>
              <a:rPr dirty="0" smtClean="0" sz="900" spc="30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900" spc="-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 i="1">
                <a:solidFill>
                  <a:srgbClr val="232323"/>
                </a:solidFill>
                <a:latin typeface="Times New Roman"/>
                <a:cs typeface="Times New Roman"/>
              </a:rPr>
              <a:t>x</a:t>
            </a:r>
            <a:r>
              <a:rPr dirty="0" smtClean="0" sz="950" spc="10" i="1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-45">
                <a:solidFill>
                  <a:srgbClr val="3B3B3B"/>
                </a:solidFill>
                <a:latin typeface="Times New Roman"/>
                <a:cs typeface="Times New Roman"/>
              </a:rPr>
              <a:t>=</a:t>
            </a:r>
            <a:r>
              <a:rPr dirty="0" smtClean="0" sz="1250" spc="-95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80">
                <a:solidFill>
                  <a:srgbClr val="3B3B3B"/>
                </a:solidFill>
                <a:latin typeface="Times New Roman"/>
                <a:cs typeface="Times New Roman"/>
              </a:rPr>
              <a:t>-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10">
                <a:solidFill>
                  <a:srgbClr val="111111"/>
                </a:solidFill>
                <a:latin typeface="Times New Roman"/>
                <a:cs typeface="Times New Roman"/>
              </a:rPr>
              <a:t>m</a:t>
            </a:r>
            <a:r>
              <a:rPr dirty="0" smtClean="0" sz="900" spc="10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900" spc="-5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11111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-5">
                <a:solidFill>
                  <a:srgbClr val="111111"/>
                </a:solidFill>
                <a:latin typeface="Times New Roman"/>
                <a:cs typeface="Times New Roman"/>
              </a:rPr>
              <a:t>see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990"/>
              </a:lnSpc>
            </a:pPr>
            <a:r>
              <a:rPr dirty="0" smtClean="0" sz="900" spc="10">
                <a:solidFill>
                  <a:srgbClr val="111111"/>
                </a:solidFill>
                <a:latin typeface="Times New Roman"/>
                <a:cs typeface="Times New Roman"/>
              </a:rPr>
              <a:t>Fig.</a:t>
            </a:r>
            <a:r>
              <a:rPr dirty="0" smtClean="0" sz="90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111111"/>
                </a:solidFill>
                <a:latin typeface="Times New Roman"/>
                <a:cs typeface="Times New Roman"/>
              </a:rPr>
              <a:t>4-6).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203375" y="7839261"/>
            <a:ext cx="3272154" cy="49275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4444" sz="3750" spc="-262">
                <a:solidFill>
                  <a:srgbClr val="111111"/>
                </a:solidFill>
                <a:latin typeface="Arial"/>
                <a:cs typeface="Arial"/>
              </a:rPr>
              <a:t>f</a:t>
            </a:r>
            <a:r>
              <a:rPr dirty="0" smtClean="0" baseline="-14444" sz="3750" spc="-63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1000" spc="40">
                <a:solidFill>
                  <a:srgbClr val="111111"/>
                </a:solidFill>
                <a:latin typeface="Times New Roman"/>
                <a:cs typeface="Times New Roman"/>
              </a:rPr>
              <a:t>D</a:t>
            </a:r>
            <a:r>
              <a:rPr dirty="0" smtClean="0" sz="1000" spc="-1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25">
                <a:solidFill>
                  <a:srgbClr val="3B3B3B"/>
                </a:solidFill>
                <a:latin typeface="Times New Roman"/>
                <a:cs typeface="Times New Roman"/>
              </a:rPr>
              <a:t>·</a:t>
            </a:r>
            <a:r>
              <a:rPr dirty="0" smtClean="0" sz="1000" spc="50">
                <a:solidFill>
                  <a:srgbClr val="3B3B3B"/>
                </a:solidFill>
                <a:latin typeface="Times New Roman"/>
                <a:cs typeface="Times New Roman"/>
              </a:rPr>
              <a:t>d</a:t>
            </a:r>
            <a:r>
              <a:rPr dirty="0" smtClean="0" sz="1000" spc="75">
                <a:solidFill>
                  <a:srgbClr val="111111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280">
                <a:solidFill>
                  <a:srgbClr val="3B3B3B"/>
                </a:solidFill>
                <a:latin typeface="Times New Roman"/>
                <a:cs typeface="Times New Roman"/>
              </a:rPr>
              <a:t>==</a:t>
            </a:r>
            <a:r>
              <a:rPr dirty="0" smtClean="0" sz="1000" spc="10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-13888" sz="3900" spc="-209" i="1">
                <a:solidFill>
                  <a:srgbClr val="111111"/>
                </a:solidFill>
                <a:latin typeface="Arial"/>
                <a:cs typeface="Arial"/>
              </a:rPr>
              <a:t>I</a:t>
            </a:r>
            <a:r>
              <a:rPr dirty="0" smtClean="0" baseline="55555" sz="750" spc="142" i="1">
                <a:solidFill>
                  <a:srgbClr val="111111"/>
                </a:solidFill>
                <a:latin typeface="Arial"/>
                <a:cs typeface="Arial"/>
              </a:rPr>
              <a:t>I</a:t>
            </a:r>
            <a:r>
              <a:rPr dirty="0" smtClean="0" baseline="55555" sz="750" spc="142" i="1">
                <a:solidFill>
                  <a:srgbClr val="111111"/>
                </a:solidFill>
                <a:latin typeface="Arial"/>
                <a:cs typeface="Arial"/>
              </a:rPr>
              <a:t>  </a:t>
            </a:r>
            <a:r>
              <a:rPr dirty="0" smtClean="0" baseline="55555" sz="750" spc="30" i="1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baseline="10482" sz="3975" spc="-442">
                <a:solidFill>
                  <a:srgbClr val="111111"/>
                </a:solidFill>
                <a:latin typeface="Times New Roman"/>
                <a:cs typeface="Times New Roman"/>
              </a:rPr>
              <a:t>I</a:t>
            </a:r>
            <a:r>
              <a:rPr dirty="0" smtClean="0" baseline="10482" sz="3975" spc="-742">
                <a:solidFill>
                  <a:srgbClr val="3B3B3B"/>
                </a:solidFill>
                <a:latin typeface="Times New Roman"/>
                <a:cs typeface="Times New Roman"/>
              </a:rPr>
              <a:t>t</a:t>
            </a:r>
            <a:r>
              <a:rPr dirty="0" smtClean="0" baseline="10482" sz="3975" spc="-225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30864" sz="1350" spc="0">
                <a:solidFill>
                  <a:srgbClr val="111111"/>
                </a:solidFill>
                <a:latin typeface="Times New Roman"/>
                <a:cs typeface="Times New Roman"/>
              </a:rPr>
              <a:t>10(1</a:t>
            </a:r>
            <a:r>
              <a:rPr dirty="0" smtClean="0" baseline="30864" sz="1350" spc="89">
                <a:solidFill>
                  <a:srgbClr val="111111"/>
                </a:solidFill>
                <a:latin typeface="Times New Roman"/>
                <a:cs typeface="Times New Roman"/>
              </a:rPr>
              <a:t>)</a:t>
            </a:r>
            <a:r>
              <a:rPr dirty="0" smtClean="0" sz="1000" spc="25" i="1">
                <a:solidFill>
                  <a:srgbClr val="111111"/>
                </a:solidFill>
                <a:latin typeface="Times New Roman"/>
                <a:cs typeface="Times New Roman"/>
              </a:rPr>
              <a:t>•</a:t>
            </a:r>
            <a:r>
              <a:rPr dirty="0" smtClean="0" sz="1000" spc="15" i="1">
                <a:solidFill>
                  <a:srgbClr val="3B3B3B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70" i="1">
                <a:solidFill>
                  <a:srgbClr val="3B3B3B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65" i="1">
                <a:solidFill>
                  <a:srgbClr val="232323"/>
                </a:solidFill>
                <a:latin typeface="Times New Roman"/>
                <a:cs typeface="Times New Roman"/>
              </a:rPr>
              <a:t>·dy</a:t>
            </a:r>
            <a:r>
              <a:rPr dirty="0" smtClean="0" sz="1000" spc="50" i="1">
                <a:solidFill>
                  <a:srgbClr val="232323"/>
                </a:solidFill>
                <a:latin typeface="Times New Roman"/>
                <a:cs typeface="Times New Roman"/>
              </a:rPr>
              <a:t>d</a:t>
            </a:r>
            <a:r>
              <a:rPr dirty="0" smtClean="0" sz="1000" spc="25" i="1">
                <a:solidFill>
                  <a:srgbClr val="232323"/>
                </a:solidFill>
                <a:latin typeface="Times New Roman"/>
                <a:cs typeface="Times New Roman"/>
              </a:rPr>
              <a:t>:</a:t>
            </a:r>
            <a:r>
              <a:rPr dirty="0" smtClean="0" sz="1000" spc="70" i="1">
                <a:solidFill>
                  <a:srgbClr val="232323"/>
                </a:solidFill>
                <a:latin typeface="Times New Roman"/>
                <a:cs typeface="Times New Roman"/>
              </a:rPr>
              <a:t>ta.+</a:t>
            </a:r>
            <a:r>
              <a:rPr dirty="0" smtClean="0" sz="1000" spc="-160" i="1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11337" sz="3675" spc="-637">
                <a:solidFill>
                  <a:srgbClr val="111111"/>
                </a:solidFill>
                <a:latin typeface="Arial"/>
                <a:cs typeface="Arial"/>
              </a:rPr>
              <a:t>J'</a:t>
            </a:r>
            <a:r>
              <a:rPr dirty="0" smtClean="0" baseline="11337" sz="3675" spc="-472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baseline="10482" sz="3975" spc="-600">
                <a:solidFill>
                  <a:srgbClr val="111111"/>
                </a:solidFill>
                <a:latin typeface="Times New Roman"/>
                <a:cs typeface="Times New Roman"/>
              </a:rPr>
              <a:t>It</a:t>
            </a:r>
            <a:r>
              <a:rPr dirty="0" smtClean="0" baseline="10482" sz="3975" spc="-16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30864" sz="1350" spc="-30">
                <a:solidFill>
                  <a:srgbClr val="111111"/>
                </a:solidFill>
                <a:latin typeface="Times New Roman"/>
                <a:cs typeface="Times New Roman"/>
              </a:rPr>
              <a:t>10(</a:t>
            </a:r>
            <a:r>
              <a:rPr dirty="0" smtClean="0" baseline="30864" sz="1350" spc="-30">
                <a:solidFill>
                  <a:srgbClr val="111111"/>
                </a:solidFill>
                <a:latin typeface="Times New Roman"/>
                <a:cs typeface="Times New Roman"/>
              </a:rPr>
              <a:t>  </a:t>
            </a:r>
            <a:r>
              <a:rPr dirty="0" smtClean="0" baseline="30864" sz="1350" spc="112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30864" sz="1350" spc="104">
                <a:solidFill>
                  <a:srgbClr val="111111"/>
                </a:solidFill>
                <a:latin typeface="Times New Roman"/>
                <a:cs typeface="Times New Roman"/>
              </a:rPr>
              <a:t>1</a:t>
            </a:r>
            <a:r>
              <a:rPr dirty="0" smtClean="0" baseline="30864" sz="1350" spc="-30">
                <a:solidFill>
                  <a:srgbClr val="111111"/>
                </a:solidFill>
                <a:latin typeface="Times New Roman"/>
                <a:cs typeface="Times New Roman"/>
              </a:rPr>
              <a:t>)</a:t>
            </a:r>
            <a:r>
              <a:rPr dirty="0" smtClean="0" sz="1000" spc="100">
                <a:solidFill>
                  <a:srgbClr val="111111"/>
                </a:solidFill>
                <a:latin typeface="Times New Roman"/>
                <a:cs typeface="Times New Roman"/>
              </a:rPr>
              <a:t>•.·dydz</a:t>
            </a:r>
            <a:r>
              <a:rPr dirty="0" smtClean="0" sz="1000" spc="145">
                <a:solidFill>
                  <a:srgbClr val="111111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295">
                <a:solidFill>
                  <a:srgbClr val="3B3B3B"/>
                </a:solidFill>
                <a:latin typeface="Times New Roman"/>
                <a:cs typeface="Times New Roman"/>
              </a:rPr>
              <a:t>-</a:t>
            </a:r>
            <a:r>
              <a:rPr dirty="0" smtClean="0" sz="1000" spc="45">
                <a:solidFill>
                  <a:srgbClr val="111111"/>
                </a:solidFill>
                <a:latin typeface="Times New Roman"/>
                <a:cs typeface="Times New Roman"/>
              </a:rPr>
              <a:t>a.</a:t>
            </a:r>
            <a:r>
              <a:rPr dirty="0" smtClean="0" sz="1000" spc="45">
                <a:solidFill>
                  <a:srgbClr val="111111"/>
                </a:solidFill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784288" y="8141223"/>
            <a:ext cx="1795145" cy="157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292225" algn="l"/>
                <a:tab pos="1711960" algn="l"/>
              </a:tabLst>
            </a:pPr>
            <a:r>
              <a:rPr dirty="0" smtClean="0" sz="500" spc="295">
                <a:solidFill>
                  <a:srgbClr val="111111"/>
                </a:solidFill>
                <a:latin typeface="Arial"/>
                <a:cs typeface="Arial"/>
              </a:rPr>
              <a:t>-</a:t>
            </a:r>
            <a:r>
              <a:rPr dirty="0" smtClean="0" sz="500" spc="160">
                <a:solidFill>
                  <a:srgbClr val="3B3B3B"/>
                </a:solidFill>
                <a:latin typeface="Arial"/>
                <a:cs typeface="Arial"/>
              </a:rPr>
              <a:t>1</a:t>
            </a:r>
            <a:r>
              <a:rPr dirty="0" smtClean="0" sz="500" spc="160">
                <a:solidFill>
                  <a:srgbClr val="3B3B3B"/>
                </a:solidFill>
                <a:latin typeface="Arial"/>
                <a:cs typeface="Arial"/>
              </a:rPr>
              <a:t>  </a:t>
            </a:r>
            <a:r>
              <a:rPr dirty="0" smtClean="0" sz="500" spc="-55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mtClean="0" sz="500" spc="190">
                <a:solidFill>
                  <a:srgbClr val="232323"/>
                </a:solidFill>
                <a:latin typeface="Arial"/>
                <a:cs typeface="Arial"/>
              </a:rPr>
              <a:t>-1</a:t>
            </a:r>
            <a:r>
              <a:rPr dirty="0" smtClean="0" sz="500" spc="190">
                <a:solidFill>
                  <a:srgbClr val="232323"/>
                </a:solidFill>
                <a:latin typeface="Arial"/>
                <a:cs typeface="Arial"/>
              </a:rPr>
              <a:t>     </a:t>
            </a:r>
            <a:r>
              <a:rPr dirty="0" smtClean="0" sz="500" spc="-15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dirty="0" smtClean="0" sz="950" spc="75">
                <a:solidFill>
                  <a:srgbClr val="111111"/>
                </a:solidFill>
                <a:latin typeface="Times New Roman"/>
                <a:cs typeface="Times New Roman"/>
              </a:rPr>
              <a:t>3</a:t>
            </a:r>
            <a:r>
              <a:rPr dirty="0" smtClean="0" sz="950" spc="75">
                <a:solidFill>
                  <a:srgbClr val="111111"/>
                </a:solidFill>
                <a:latin typeface="Times New Roman"/>
                <a:cs typeface="Times New Roman"/>
              </a:rPr>
              <a:t>	</a:t>
            </a:r>
            <a:r>
              <a:rPr dirty="0" smtClean="0" sz="500" spc="335">
                <a:solidFill>
                  <a:srgbClr val="7E7E7E"/>
                </a:solidFill>
                <a:latin typeface="Arial"/>
                <a:cs typeface="Arial"/>
              </a:rPr>
              <a:t>-</a:t>
            </a:r>
            <a:r>
              <a:rPr dirty="0" smtClean="0" sz="500" spc="70">
                <a:solidFill>
                  <a:srgbClr val="111111"/>
                </a:solidFill>
                <a:latin typeface="Arial"/>
                <a:cs typeface="Arial"/>
              </a:rPr>
              <a:t>1</a:t>
            </a:r>
            <a:r>
              <a:rPr dirty="0" smtClean="0" sz="500" spc="70">
                <a:solidFill>
                  <a:srgbClr val="111111"/>
                </a:solidFill>
                <a:latin typeface="Arial"/>
                <a:cs typeface="Arial"/>
              </a:rPr>
              <a:t>  </a:t>
            </a:r>
            <a:r>
              <a:rPr dirty="0" smtClean="0" sz="500" spc="35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550" spc="225">
                <a:solidFill>
                  <a:srgbClr val="8C8C8C"/>
                </a:solidFill>
                <a:latin typeface="Arial"/>
                <a:cs typeface="Arial"/>
              </a:rPr>
              <a:t>-</a:t>
            </a:r>
            <a:r>
              <a:rPr dirty="0" smtClean="0" sz="550" spc="-100">
                <a:solidFill>
                  <a:srgbClr val="8C8C8C"/>
                </a:solidFill>
                <a:latin typeface="Arial"/>
                <a:cs typeface="Arial"/>
              </a:rPr>
              <a:t> </a:t>
            </a:r>
            <a:r>
              <a:rPr dirty="0" smtClean="0" sz="550" spc="75">
                <a:solidFill>
                  <a:srgbClr val="232323"/>
                </a:solidFill>
                <a:latin typeface="Arial"/>
                <a:cs typeface="Arial"/>
              </a:rPr>
              <a:t>t</a:t>
            </a:r>
            <a:r>
              <a:rPr dirty="0" smtClean="0" sz="550" spc="75">
                <a:solidFill>
                  <a:srgbClr val="232323"/>
                </a:solidFill>
                <a:latin typeface="Arial"/>
                <a:cs typeface="Arial"/>
              </a:rPr>
              <a:t>	</a:t>
            </a:r>
            <a:r>
              <a:rPr dirty="0" smtClean="0" sz="950" spc="75">
                <a:solidFill>
                  <a:srgbClr val="111111"/>
                </a:solidFill>
                <a:latin typeface="Times New Roman"/>
                <a:cs typeface="Times New Roman"/>
              </a:rPr>
              <a:t>3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762773" y="8327016"/>
            <a:ext cx="614680" cy="133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40">
                <a:solidFill>
                  <a:srgbClr val="111111"/>
                </a:solidFill>
                <a:latin typeface="Arial"/>
                <a:cs typeface="Arial"/>
              </a:rPr>
              <a:t>40</a:t>
            </a:r>
            <a:r>
              <a:rPr dirty="0" smtClean="0" sz="800" spc="40">
                <a:solidFill>
                  <a:srgbClr val="111111"/>
                </a:solidFill>
                <a:latin typeface="Arial"/>
                <a:cs typeface="Arial"/>
              </a:rPr>
              <a:t>    </a:t>
            </a:r>
            <a:r>
              <a:rPr dirty="0" smtClean="0" sz="800" spc="15">
                <a:solidFill>
                  <a:srgbClr val="111111"/>
                </a:solidFill>
                <a:latin typeface="Arial"/>
                <a:cs typeface="Arial"/>
              </a:rPr>
              <a:t>40</a:t>
            </a:r>
            <a:r>
              <a:rPr dirty="0" smtClean="0" sz="800" spc="15">
                <a:solidFill>
                  <a:srgbClr val="111111"/>
                </a:solidFill>
                <a:latin typeface="Arial"/>
                <a:cs typeface="Arial"/>
              </a:rPr>
              <a:t>   </a:t>
            </a:r>
            <a:r>
              <a:rPr dirty="0" smtClean="0" sz="800" spc="-4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800" spc="50">
                <a:solidFill>
                  <a:srgbClr val="111111"/>
                </a:solidFill>
                <a:latin typeface="Arial"/>
                <a:cs typeface="Arial"/>
              </a:rPr>
              <a:t>80</a:t>
            </a:r>
            <a:endParaRPr sz="8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665953" y="8369598"/>
            <a:ext cx="817880" cy="189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229">
                <a:solidFill>
                  <a:srgbClr val="232323"/>
                </a:solidFill>
                <a:latin typeface="Courier New"/>
                <a:cs typeface="Courier New"/>
              </a:rPr>
              <a:t>=-+-=-C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784288" y="8470301"/>
            <a:ext cx="570865" cy="149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48920" algn="l"/>
                <a:tab pos="480059" algn="l"/>
              </a:tabLst>
            </a:pPr>
            <a:r>
              <a:rPr dirty="0" smtClean="0" sz="900" spc="155">
                <a:solidFill>
                  <a:srgbClr val="111111"/>
                </a:solidFill>
                <a:latin typeface="Times New Roman"/>
                <a:cs typeface="Times New Roman"/>
              </a:rPr>
              <a:t>3</a:t>
            </a:r>
            <a:r>
              <a:rPr dirty="0" smtClean="0" sz="900" spc="155">
                <a:solidFill>
                  <a:srgbClr val="111111"/>
                </a:solidFill>
                <a:latin typeface="Times New Roman"/>
                <a:cs typeface="Times New Roman"/>
              </a:rPr>
              <a:t>	</a:t>
            </a:r>
            <a:r>
              <a:rPr dirty="0" smtClean="0" sz="900" spc="155">
                <a:solidFill>
                  <a:srgbClr val="111111"/>
                </a:solidFill>
                <a:latin typeface="Times New Roman"/>
                <a:cs typeface="Times New Roman"/>
              </a:rPr>
              <a:t>3</a:t>
            </a:r>
            <a:r>
              <a:rPr dirty="0" smtClean="0" sz="900" spc="155">
                <a:solidFill>
                  <a:srgbClr val="111111"/>
                </a:solidFill>
                <a:latin typeface="Times New Roman"/>
                <a:cs typeface="Times New Roman"/>
              </a:rPr>
              <a:t>	</a:t>
            </a:r>
            <a:r>
              <a:rPr dirty="0" smtClean="0" sz="900" spc="155">
                <a:solidFill>
                  <a:srgbClr val="111111"/>
                </a:solidFill>
                <a:latin typeface="Times New Roman"/>
                <a:cs typeface="Times New Roman"/>
              </a:rPr>
              <a:t>3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DR.Ahmed Saker 2O14</dc:creator>
  <dcterms:created xsi:type="dcterms:W3CDTF">2018-11-10T01:02:44Z</dcterms:created>
  <dcterms:modified xsi:type="dcterms:W3CDTF">2018-11-10T01:02:44Z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2018-02-04T00:00:00Z</vt:filetime>
  </property>
  <property fmtid="{D5CDD505-2E9C-101B-9397-08002B2CF9AE}" pid="3" name="LastSaved">
    <vt:filetime>2018-11-09T00:00:00Z</vt:filetime>
  </property>
</Properties>
</file>